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2.xml" ContentType="application/vnd.openxmlformats-officedocument.theme+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media/image14.jpg" ContentType="image/jpeg"/>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86" r:id="rId2"/>
    <p:sldMasterId id="2147483708" r:id="rId3"/>
  </p:sldMasterIdLst>
  <p:notesMasterIdLst>
    <p:notesMasterId r:id="rId18"/>
  </p:notesMasterIdLst>
  <p:sldIdLst>
    <p:sldId id="257" r:id="rId4"/>
    <p:sldId id="1146" r:id="rId5"/>
    <p:sldId id="1147" r:id="rId6"/>
    <p:sldId id="1148" r:id="rId7"/>
    <p:sldId id="1153" r:id="rId8"/>
    <p:sldId id="1149" r:id="rId9"/>
    <p:sldId id="1152" r:id="rId10"/>
    <p:sldId id="1150" r:id="rId11"/>
    <p:sldId id="1151" r:id="rId12"/>
    <p:sldId id="1154" r:id="rId13"/>
    <p:sldId id="1155" r:id="rId14"/>
    <p:sldId id="279" r:id="rId15"/>
    <p:sldId id="1031" r:id="rId16"/>
    <p:sldId id="1025" r:id="rId17"/>
  </p:sldIdLst>
  <p:sldSz cx="12192000" cy="6858000"/>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Estilo medio 2 - Énfasis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65" d="100"/>
          <a:sy n="65" d="100"/>
        </p:scale>
        <p:origin x="1267" y="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notesMaster" Target="notesMasters/notesMaster1.xml"/><Relationship Id="rId3" Type="http://schemas.openxmlformats.org/officeDocument/2006/relationships/slideMaster" Target="slideMasters/slideMaster3.xml"/><Relationship Id="rId21" Type="http://schemas.openxmlformats.org/officeDocument/2006/relationships/theme" Target="theme/theme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slide" Target="slides/slide12.xml"/><Relationship Id="rId10" Type="http://schemas.openxmlformats.org/officeDocument/2006/relationships/slide" Target="slides/slide7.xml"/><Relationship Id="rId19" Type="http://schemas.openxmlformats.org/officeDocument/2006/relationships/presProps" Target="pres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9B3B4D4-F9D9-4FAF-B6EB-CF9E149A2775}" type="doc">
      <dgm:prSet loTypeId="urn:microsoft.com/office/officeart/2009/3/layout/HorizontalOrganizationChart" loCatId="hierarchy" qsTypeId="urn:microsoft.com/office/officeart/2005/8/quickstyle/simple1" qsCatId="simple" csTypeId="urn:microsoft.com/office/officeart/2005/8/colors/accent0_3" csCatId="mainScheme" phldr="1"/>
      <dgm:spPr/>
      <dgm:t>
        <a:bodyPr/>
        <a:lstStyle/>
        <a:p>
          <a:endParaRPr lang="en-US"/>
        </a:p>
      </dgm:t>
    </dgm:pt>
    <dgm:pt modelId="{30C5D1A4-BC4A-4C4F-BAC7-C76F5F38C28C}">
      <dgm:prSet phldrT="[Text]" phldr="0" custT="1"/>
      <dgm:spPr/>
      <dgm:t>
        <a:bodyPr/>
        <a:lstStyle/>
        <a:p>
          <a:r>
            <a:rPr lang="es-MX" sz="2000" dirty="0"/>
            <a:t>Sentencia</a:t>
          </a:r>
          <a:endParaRPr lang="en-US" sz="2000" dirty="0"/>
        </a:p>
      </dgm:t>
    </dgm:pt>
    <dgm:pt modelId="{54713AF2-300F-4E9A-9243-3271FCCC4791}" type="parTrans" cxnId="{42C7C901-24D0-4FA1-8C2E-ED2977F48FCF}">
      <dgm:prSet/>
      <dgm:spPr/>
      <dgm:t>
        <a:bodyPr/>
        <a:lstStyle/>
        <a:p>
          <a:endParaRPr lang="en-US"/>
        </a:p>
      </dgm:t>
    </dgm:pt>
    <dgm:pt modelId="{33CCA116-D445-43C6-91FC-8B875B9E5895}" type="sibTrans" cxnId="{42C7C901-24D0-4FA1-8C2E-ED2977F48FCF}">
      <dgm:prSet/>
      <dgm:spPr/>
      <dgm:t>
        <a:bodyPr/>
        <a:lstStyle/>
        <a:p>
          <a:endParaRPr lang="en-US"/>
        </a:p>
      </dgm:t>
    </dgm:pt>
    <dgm:pt modelId="{65C26C6B-0BEE-4326-9881-31DDA3716CED}" type="asst">
      <dgm:prSet phldrT="[Text]" phldr="0" custT="1"/>
      <dgm:spPr/>
      <dgm:t>
        <a:bodyPr/>
        <a:lstStyle/>
        <a:p>
          <a:r>
            <a:rPr lang="es-MX" sz="1200" dirty="0"/>
            <a:t>Criterios de validez y </a:t>
          </a:r>
          <a:r>
            <a:rPr lang="es-MX" sz="1400" dirty="0"/>
            <a:t>vigencia</a:t>
          </a:r>
          <a:r>
            <a:rPr lang="es-MX" sz="1200" dirty="0"/>
            <a:t> de la autorización de impacto ambiental sin vigencia definida</a:t>
          </a:r>
          <a:endParaRPr lang="en-US" sz="1200" dirty="0"/>
        </a:p>
      </dgm:t>
    </dgm:pt>
    <dgm:pt modelId="{E377FBE3-A1DF-459C-B6D7-490986BB0CC7}" type="parTrans" cxnId="{A7AB5423-F300-40A9-A7A2-75022159936F}">
      <dgm:prSet/>
      <dgm:spPr/>
      <dgm:t>
        <a:bodyPr/>
        <a:lstStyle/>
        <a:p>
          <a:endParaRPr lang="en-US"/>
        </a:p>
      </dgm:t>
    </dgm:pt>
    <dgm:pt modelId="{9EEC714F-133A-4A66-8E2C-A4AA460BFB7E}" type="sibTrans" cxnId="{A7AB5423-F300-40A9-A7A2-75022159936F}">
      <dgm:prSet/>
      <dgm:spPr/>
      <dgm:t>
        <a:bodyPr/>
        <a:lstStyle/>
        <a:p>
          <a:endParaRPr lang="en-US"/>
        </a:p>
      </dgm:t>
    </dgm:pt>
    <dgm:pt modelId="{D31B95A9-F58D-49F5-8328-08E6FB6EF0BF}">
      <dgm:prSet phldrT="[Text]"/>
      <dgm:spPr/>
      <dgm:t>
        <a:bodyPr/>
        <a:lstStyle/>
        <a:p>
          <a:pPr>
            <a:buFont typeface="+mj-lt"/>
            <a:buAutoNum type="arabicPeriod"/>
          </a:pPr>
          <a:r>
            <a:rPr lang="es-MX" dirty="0"/>
            <a:t>Los regulados, </a:t>
          </a:r>
          <a:r>
            <a:rPr lang="es-MX" b="1" dirty="0"/>
            <a:t>sí cuentan con una autorización en materia de impacto ambiental,</a:t>
          </a:r>
          <a:r>
            <a:rPr lang="es-MX" dirty="0"/>
            <a:t> aunque su vigencia sea indefinida </a:t>
          </a:r>
          <a:endParaRPr lang="en-US" dirty="0"/>
        </a:p>
      </dgm:t>
    </dgm:pt>
    <dgm:pt modelId="{E91DF172-9195-456C-B8F5-A4D0556BCD51}" type="parTrans" cxnId="{AEA8A4C4-8FBA-4F14-BC61-241281875F64}">
      <dgm:prSet/>
      <dgm:spPr/>
      <dgm:t>
        <a:bodyPr/>
        <a:lstStyle/>
        <a:p>
          <a:endParaRPr lang="en-US"/>
        </a:p>
      </dgm:t>
    </dgm:pt>
    <dgm:pt modelId="{EE018D31-97AE-471A-8370-6EEDFBBB021B}" type="sibTrans" cxnId="{AEA8A4C4-8FBA-4F14-BC61-241281875F64}">
      <dgm:prSet/>
      <dgm:spPr/>
      <dgm:t>
        <a:bodyPr/>
        <a:lstStyle/>
        <a:p>
          <a:endParaRPr lang="en-US"/>
        </a:p>
      </dgm:t>
    </dgm:pt>
    <dgm:pt modelId="{B9BF6D39-D5ED-4573-AD66-83A08E3ACC91}">
      <dgm:prSet phldrT="[Text]"/>
      <dgm:spPr/>
      <dgm:t>
        <a:bodyPr/>
        <a:lstStyle/>
        <a:p>
          <a:pPr>
            <a:buNone/>
          </a:pPr>
          <a:r>
            <a:rPr lang="es-MX" b="1" dirty="0"/>
            <a:t>La vigencia de la autorización de impacto ambiental no es una causa imputable a los regulados</a:t>
          </a:r>
          <a:endParaRPr lang="en-US" dirty="0"/>
        </a:p>
      </dgm:t>
    </dgm:pt>
    <dgm:pt modelId="{554F7807-8F7E-43B9-8686-CEA6D0D02640}" type="parTrans" cxnId="{A7AF964E-411B-431F-B9E1-613DB2417FF0}">
      <dgm:prSet/>
      <dgm:spPr/>
      <dgm:t>
        <a:bodyPr/>
        <a:lstStyle/>
        <a:p>
          <a:endParaRPr lang="en-US"/>
        </a:p>
      </dgm:t>
    </dgm:pt>
    <dgm:pt modelId="{99B1DF1A-D3F1-46AF-AB86-57FDAD33B9D3}" type="sibTrans" cxnId="{A7AF964E-411B-431F-B9E1-613DB2417FF0}">
      <dgm:prSet/>
      <dgm:spPr/>
      <dgm:t>
        <a:bodyPr/>
        <a:lstStyle/>
        <a:p>
          <a:endParaRPr lang="en-US"/>
        </a:p>
      </dgm:t>
    </dgm:pt>
    <dgm:pt modelId="{5F7D5E55-0B77-49EA-8F10-50CAD36BE520}">
      <dgm:prSet phldrT="[Text]" phldr="0"/>
      <dgm:spPr/>
      <dgm:t>
        <a:bodyPr/>
        <a:lstStyle/>
        <a:p>
          <a:r>
            <a:rPr lang="es-MX" b="1" dirty="0"/>
            <a:t>La vigencia de la autorización de impacto, no es un requisito de validez ni de eficacia del acto administrativo</a:t>
          </a:r>
          <a:r>
            <a:rPr lang="es-MX" dirty="0"/>
            <a:t> </a:t>
          </a:r>
          <a:endParaRPr lang="en-US" dirty="0"/>
        </a:p>
      </dgm:t>
    </dgm:pt>
    <dgm:pt modelId="{DA7B0AF2-9495-40F4-B776-AEC5C6A85E6C}" type="parTrans" cxnId="{EA4DB360-9555-4B69-9DEC-EE615956B3DD}">
      <dgm:prSet/>
      <dgm:spPr/>
      <dgm:t>
        <a:bodyPr/>
        <a:lstStyle/>
        <a:p>
          <a:endParaRPr lang="en-US"/>
        </a:p>
      </dgm:t>
    </dgm:pt>
    <dgm:pt modelId="{ADA66150-4AC2-4B8F-9BF2-746F8AA5EFF0}" type="sibTrans" cxnId="{EA4DB360-9555-4B69-9DEC-EE615956B3DD}">
      <dgm:prSet/>
      <dgm:spPr/>
      <dgm:t>
        <a:bodyPr/>
        <a:lstStyle/>
        <a:p>
          <a:endParaRPr lang="en-US"/>
        </a:p>
      </dgm:t>
    </dgm:pt>
    <dgm:pt modelId="{96E21ED2-DFF6-4CD0-B729-1C6E89A2C40D}">
      <dgm:prSet/>
      <dgm:spPr/>
      <dgm:t>
        <a:bodyPr/>
        <a:lstStyle/>
        <a:p>
          <a:pPr>
            <a:buNone/>
          </a:pPr>
          <a:r>
            <a:rPr lang="es-MX" dirty="0"/>
            <a:t>La existencia de dicha autorización en materia de impacto ambiental, </a:t>
          </a:r>
          <a:r>
            <a:rPr lang="es-MX" b="1" dirty="0"/>
            <a:t>crea en el regulado la seguridad de que está vigente</a:t>
          </a:r>
          <a:endParaRPr lang="en-US" dirty="0"/>
        </a:p>
      </dgm:t>
    </dgm:pt>
    <dgm:pt modelId="{8B1C5FA0-7518-4896-930A-B8E0721F1719}" type="parTrans" cxnId="{23B424A9-F849-4DAF-8D8E-3367B6000D77}">
      <dgm:prSet/>
      <dgm:spPr/>
      <dgm:t>
        <a:bodyPr/>
        <a:lstStyle/>
        <a:p>
          <a:endParaRPr lang="en-US"/>
        </a:p>
      </dgm:t>
    </dgm:pt>
    <dgm:pt modelId="{B1178CDC-C2BF-41E9-AF1E-238A8C02DB3B}" type="sibTrans" cxnId="{23B424A9-F849-4DAF-8D8E-3367B6000D77}">
      <dgm:prSet/>
      <dgm:spPr/>
      <dgm:t>
        <a:bodyPr/>
        <a:lstStyle/>
        <a:p>
          <a:endParaRPr lang="en-US"/>
        </a:p>
      </dgm:t>
    </dgm:pt>
    <dgm:pt modelId="{775F9ECB-D8B1-4C98-9616-5F55F936DBEE}">
      <dgm:prSet/>
      <dgm:spPr/>
      <dgm:t>
        <a:bodyPr/>
        <a:lstStyle/>
        <a:p>
          <a:pPr>
            <a:buNone/>
          </a:pPr>
          <a:r>
            <a:rPr lang="es-MX" dirty="0"/>
            <a:t>ASEA no puede desconocer la </a:t>
          </a:r>
          <a:r>
            <a:rPr lang="es-MX" b="1" dirty="0"/>
            <a:t>eficacia de las autorizaciones de impacto ambiental emitidas sin vigencia definida</a:t>
          </a:r>
          <a:r>
            <a:rPr lang="es-MX" dirty="0"/>
            <a:t> </a:t>
          </a:r>
          <a:endParaRPr lang="en-US" dirty="0"/>
        </a:p>
      </dgm:t>
    </dgm:pt>
    <dgm:pt modelId="{646DFE74-DEC7-48B2-9D05-F9A105EA3CD0}" type="parTrans" cxnId="{C0230138-238B-4BCB-96AB-371F9671719B}">
      <dgm:prSet/>
      <dgm:spPr/>
      <dgm:t>
        <a:bodyPr/>
        <a:lstStyle/>
        <a:p>
          <a:endParaRPr lang="en-US"/>
        </a:p>
      </dgm:t>
    </dgm:pt>
    <dgm:pt modelId="{18CB5C72-1AB6-4601-8977-73987E1827A8}" type="sibTrans" cxnId="{C0230138-238B-4BCB-96AB-371F9671719B}">
      <dgm:prSet/>
      <dgm:spPr/>
      <dgm:t>
        <a:bodyPr/>
        <a:lstStyle/>
        <a:p>
          <a:endParaRPr lang="en-US"/>
        </a:p>
      </dgm:t>
    </dgm:pt>
    <dgm:pt modelId="{A94CFA44-990B-443A-8191-4E4B97E78F31}">
      <dgm:prSet/>
      <dgm:spPr/>
      <dgm:t>
        <a:bodyPr/>
        <a:lstStyle/>
        <a:p>
          <a:r>
            <a:rPr lang="es-MX" dirty="0"/>
            <a:t>ASEA debió iniciar juicio de lesividad si consideraba un error en la autorización estatal, en cuanto a la vigencia. </a:t>
          </a:r>
          <a:endParaRPr lang="en-US" dirty="0"/>
        </a:p>
      </dgm:t>
    </dgm:pt>
    <dgm:pt modelId="{ECB872CB-7EFE-4361-977B-C9BD734F97D1}" type="parTrans" cxnId="{FE24FB2C-D85B-4521-A990-A27F96E9F336}">
      <dgm:prSet/>
      <dgm:spPr/>
      <dgm:t>
        <a:bodyPr/>
        <a:lstStyle/>
        <a:p>
          <a:endParaRPr lang="en-US"/>
        </a:p>
      </dgm:t>
    </dgm:pt>
    <dgm:pt modelId="{DF3C9CE7-4BC4-41FF-9788-890A4B1DBA64}" type="sibTrans" cxnId="{FE24FB2C-D85B-4521-A990-A27F96E9F336}">
      <dgm:prSet/>
      <dgm:spPr/>
      <dgm:t>
        <a:bodyPr/>
        <a:lstStyle/>
        <a:p>
          <a:endParaRPr lang="en-US"/>
        </a:p>
      </dgm:t>
    </dgm:pt>
    <dgm:pt modelId="{B44A5BDD-0BC1-4B02-BA94-9AB44A460CB4}" type="pres">
      <dgm:prSet presAssocID="{79B3B4D4-F9D9-4FAF-B6EB-CF9E149A2775}" presName="hierChild1" presStyleCnt="0">
        <dgm:presLayoutVars>
          <dgm:orgChart val="1"/>
          <dgm:chPref val="1"/>
          <dgm:dir/>
          <dgm:animOne val="branch"/>
          <dgm:animLvl val="lvl"/>
          <dgm:resizeHandles/>
        </dgm:presLayoutVars>
      </dgm:prSet>
      <dgm:spPr/>
    </dgm:pt>
    <dgm:pt modelId="{B042C596-916A-4E63-9AF5-FE69582F5F1B}" type="pres">
      <dgm:prSet presAssocID="{30C5D1A4-BC4A-4C4F-BAC7-C76F5F38C28C}" presName="hierRoot1" presStyleCnt="0">
        <dgm:presLayoutVars>
          <dgm:hierBranch val="init"/>
        </dgm:presLayoutVars>
      </dgm:prSet>
      <dgm:spPr/>
    </dgm:pt>
    <dgm:pt modelId="{5252E0D8-35D4-49BB-A182-103A0D3F5980}" type="pres">
      <dgm:prSet presAssocID="{30C5D1A4-BC4A-4C4F-BAC7-C76F5F38C28C}" presName="rootComposite1" presStyleCnt="0"/>
      <dgm:spPr/>
    </dgm:pt>
    <dgm:pt modelId="{D968AC63-F5CE-4F8D-9951-4FA969B9E41B}" type="pres">
      <dgm:prSet presAssocID="{30C5D1A4-BC4A-4C4F-BAC7-C76F5F38C28C}" presName="rootText1" presStyleLbl="node0" presStyleIdx="0" presStyleCnt="1">
        <dgm:presLayoutVars>
          <dgm:chPref val="3"/>
        </dgm:presLayoutVars>
      </dgm:prSet>
      <dgm:spPr/>
    </dgm:pt>
    <dgm:pt modelId="{24EBA2AD-3496-4A4C-8D8B-C973B24F124F}" type="pres">
      <dgm:prSet presAssocID="{30C5D1A4-BC4A-4C4F-BAC7-C76F5F38C28C}" presName="rootConnector1" presStyleLbl="node1" presStyleIdx="0" presStyleCnt="0"/>
      <dgm:spPr/>
    </dgm:pt>
    <dgm:pt modelId="{FC020F39-7119-4771-B40E-4B5122DB31A1}" type="pres">
      <dgm:prSet presAssocID="{30C5D1A4-BC4A-4C4F-BAC7-C76F5F38C28C}" presName="hierChild2" presStyleCnt="0"/>
      <dgm:spPr/>
    </dgm:pt>
    <dgm:pt modelId="{7DCD3F11-25B7-4737-8241-2AAA9285A07F}" type="pres">
      <dgm:prSet presAssocID="{E91DF172-9195-456C-B8F5-A4D0556BCD51}" presName="Name64" presStyleLbl="parChTrans1D2" presStyleIdx="0" presStyleCnt="7"/>
      <dgm:spPr/>
    </dgm:pt>
    <dgm:pt modelId="{4CDFF903-D536-4574-A4FF-A23D0D948644}" type="pres">
      <dgm:prSet presAssocID="{D31B95A9-F58D-49F5-8328-08E6FB6EF0BF}" presName="hierRoot2" presStyleCnt="0">
        <dgm:presLayoutVars>
          <dgm:hierBranch val="init"/>
        </dgm:presLayoutVars>
      </dgm:prSet>
      <dgm:spPr/>
    </dgm:pt>
    <dgm:pt modelId="{D7B4E6A8-76AD-4A1C-85DA-91A8C165A06B}" type="pres">
      <dgm:prSet presAssocID="{D31B95A9-F58D-49F5-8328-08E6FB6EF0BF}" presName="rootComposite" presStyleCnt="0"/>
      <dgm:spPr/>
    </dgm:pt>
    <dgm:pt modelId="{7EE1801E-30A7-442E-B190-779F1B7D6846}" type="pres">
      <dgm:prSet presAssocID="{D31B95A9-F58D-49F5-8328-08E6FB6EF0BF}" presName="rootText" presStyleLbl="node2" presStyleIdx="0" presStyleCnt="6">
        <dgm:presLayoutVars>
          <dgm:chPref val="3"/>
        </dgm:presLayoutVars>
      </dgm:prSet>
      <dgm:spPr/>
    </dgm:pt>
    <dgm:pt modelId="{80A574C0-F7ED-4914-9297-66D3E2A496DD}" type="pres">
      <dgm:prSet presAssocID="{D31B95A9-F58D-49F5-8328-08E6FB6EF0BF}" presName="rootConnector" presStyleLbl="node2" presStyleIdx="0" presStyleCnt="6"/>
      <dgm:spPr/>
    </dgm:pt>
    <dgm:pt modelId="{319CE0E8-090C-4ADB-B0CC-2AA96D0B6CF3}" type="pres">
      <dgm:prSet presAssocID="{D31B95A9-F58D-49F5-8328-08E6FB6EF0BF}" presName="hierChild4" presStyleCnt="0"/>
      <dgm:spPr/>
    </dgm:pt>
    <dgm:pt modelId="{C9411ED1-E4D4-49A1-9227-5E8186B83D32}" type="pres">
      <dgm:prSet presAssocID="{D31B95A9-F58D-49F5-8328-08E6FB6EF0BF}" presName="hierChild5" presStyleCnt="0"/>
      <dgm:spPr/>
    </dgm:pt>
    <dgm:pt modelId="{E4231B91-601C-454F-B32E-AC408240523C}" type="pres">
      <dgm:prSet presAssocID="{554F7807-8F7E-43B9-8686-CEA6D0D02640}" presName="Name64" presStyleLbl="parChTrans1D2" presStyleIdx="1" presStyleCnt="7"/>
      <dgm:spPr/>
    </dgm:pt>
    <dgm:pt modelId="{A24F7C40-C1C6-43D8-B14B-1ED715F0EF28}" type="pres">
      <dgm:prSet presAssocID="{B9BF6D39-D5ED-4573-AD66-83A08E3ACC91}" presName="hierRoot2" presStyleCnt="0">
        <dgm:presLayoutVars>
          <dgm:hierBranch val="init"/>
        </dgm:presLayoutVars>
      </dgm:prSet>
      <dgm:spPr/>
    </dgm:pt>
    <dgm:pt modelId="{73D66BC6-B78A-4D68-9D2A-5B62DB530E6F}" type="pres">
      <dgm:prSet presAssocID="{B9BF6D39-D5ED-4573-AD66-83A08E3ACC91}" presName="rootComposite" presStyleCnt="0"/>
      <dgm:spPr/>
    </dgm:pt>
    <dgm:pt modelId="{09B27347-4D07-461E-9565-6EFA3464FCA5}" type="pres">
      <dgm:prSet presAssocID="{B9BF6D39-D5ED-4573-AD66-83A08E3ACC91}" presName="rootText" presStyleLbl="node2" presStyleIdx="1" presStyleCnt="6">
        <dgm:presLayoutVars>
          <dgm:chPref val="3"/>
        </dgm:presLayoutVars>
      </dgm:prSet>
      <dgm:spPr/>
    </dgm:pt>
    <dgm:pt modelId="{B2D7A5EE-ADE2-4150-8224-5A1EF987F0C5}" type="pres">
      <dgm:prSet presAssocID="{B9BF6D39-D5ED-4573-AD66-83A08E3ACC91}" presName="rootConnector" presStyleLbl="node2" presStyleIdx="1" presStyleCnt="6"/>
      <dgm:spPr/>
    </dgm:pt>
    <dgm:pt modelId="{CD2329F6-565E-4192-A0C2-00DAF2D12091}" type="pres">
      <dgm:prSet presAssocID="{B9BF6D39-D5ED-4573-AD66-83A08E3ACC91}" presName="hierChild4" presStyleCnt="0"/>
      <dgm:spPr/>
    </dgm:pt>
    <dgm:pt modelId="{33BEE8E3-2DE4-4EC5-B2D1-1F95152A681E}" type="pres">
      <dgm:prSet presAssocID="{B9BF6D39-D5ED-4573-AD66-83A08E3ACC91}" presName="hierChild5" presStyleCnt="0"/>
      <dgm:spPr/>
    </dgm:pt>
    <dgm:pt modelId="{E6562AFF-78CE-4736-B042-67513429D27C}" type="pres">
      <dgm:prSet presAssocID="{DA7B0AF2-9495-40F4-B776-AEC5C6A85E6C}" presName="Name64" presStyleLbl="parChTrans1D2" presStyleIdx="2" presStyleCnt="7"/>
      <dgm:spPr/>
    </dgm:pt>
    <dgm:pt modelId="{296B5DBE-EA6C-4374-B716-C95D7FABAE49}" type="pres">
      <dgm:prSet presAssocID="{5F7D5E55-0B77-49EA-8F10-50CAD36BE520}" presName="hierRoot2" presStyleCnt="0">
        <dgm:presLayoutVars>
          <dgm:hierBranch val="init"/>
        </dgm:presLayoutVars>
      </dgm:prSet>
      <dgm:spPr/>
    </dgm:pt>
    <dgm:pt modelId="{2FCC6261-CDF2-4EF1-A2B8-F94E9AB43861}" type="pres">
      <dgm:prSet presAssocID="{5F7D5E55-0B77-49EA-8F10-50CAD36BE520}" presName="rootComposite" presStyleCnt="0"/>
      <dgm:spPr/>
    </dgm:pt>
    <dgm:pt modelId="{29212CEE-8764-499B-9285-1EB495B76FEE}" type="pres">
      <dgm:prSet presAssocID="{5F7D5E55-0B77-49EA-8F10-50CAD36BE520}" presName="rootText" presStyleLbl="node2" presStyleIdx="2" presStyleCnt="6">
        <dgm:presLayoutVars>
          <dgm:chPref val="3"/>
        </dgm:presLayoutVars>
      </dgm:prSet>
      <dgm:spPr/>
    </dgm:pt>
    <dgm:pt modelId="{D96277AF-E10C-496E-893F-DCC948639E7D}" type="pres">
      <dgm:prSet presAssocID="{5F7D5E55-0B77-49EA-8F10-50CAD36BE520}" presName="rootConnector" presStyleLbl="node2" presStyleIdx="2" presStyleCnt="6"/>
      <dgm:spPr/>
    </dgm:pt>
    <dgm:pt modelId="{12666BC0-E0EF-4857-B59E-AECBAD8AAAD1}" type="pres">
      <dgm:prSet presAssocID="{5F7D5E55-0B77-49EA-8F10-50CAD36BE520}" presName="hierChild4" presStyleCnt="0"/>
      <dgm:spPr/>
    </dgm:pt>
    <dgm:pt modelId="{38E5339C-0F6F-470B-9EE6-2A3F08542E29}" type="pres">
      <dgm:prSet presAssocID="{5F7D5E55-0B77-49EA-8F10-50CAD36BE520}" presName="hierChild5" presStyleCnt="0"/>
      <dgm:spPr/>
    </dgm:pt>
    <dgm:pt modelId="{1F8A0E97-64E7-4486-BF23-0DF2902C75B8}" type="pres">
      <dgm:prSet presAssocID="{8B1C5FA0-7518-4896-930A-B8E0721F1719}" presName="Name64" presStyleLbl="parChTrans1D2" presStyleIdx="3" presStyleCnt="7"/>
      <dgm:spPr/>
    </dgm:pt>
    <dgm:pt modelId="{A017E731-0FA0-446A-8ECC-2222EA4CA2DB}" type="pres">
      <dgm:prSet presAssocID="{96E21ED2-DFF6-4CD0-B729-1C6E89A2C40D}" presName="hierRoot2" presStyleCnt="0">
        <dgm:presLayoutVars>
          <dgm:hierBranch val="init"/>
        </dgm:presLayoutVars>
      </dgm:prSet>
      <dgm:spPr/>
    </dgm:pt>
    <dgm:pt modelId="{4A0C8D1B-E22E-4FFC-B977-7680B25AE268}" type="pres">
      <dgm:prSet presAssocID="{96E21ED2-DFF6-4CD0-B729-1C6E89A2C40D}" presName="rootComposite" presStyleCnt="0"/>
      <dgm:spPr/>
    </dgm:pt>
    <dgm:pt modelId="{BB6C2F2B-B98F-4265-A8EC-14E5222F42C7}" type="pres">
      <dgm:prSet presAssocID="{96E21ED2-DFF6-4CD0-B729-1C6E89A2C40D}" presName="rootText" presStyleLbl="node2" presStyleIdx="3" presStyleCnt="6">
        <dgm:presLayoutVars>
          <dgm:chPref val="3"/>
        </dgm:presLayoutVars>
      </dgm:prSet>
      <dgm:spPr/>
    </dgm:pt>
    <dgm:pt modelId="{850E3DAC-33C1-4302-BE86-33171A4F46F9}" type="pres">
      <dgm:prSet presAssocID="{96E21ED2-DFF6-4CD0-B729-1C6E89A2C40D}" presName="rootConnector" presStyleLbl="node2" presStyleIdx="3" presStyleCnt="6"/>
      <dgm:spPr/>
    </dgm:pt>
    <dgm:pt modelId="{5EFFC775-9390-4C24-84E8-7448CE89B0A9}" type="pres">
      <dgm:prSet presAssocID="{96E21ED2-DFF6-4CD0-B729-1C6E89A2C40D}" presName="hierChild4" presStyleCnt="0"/>
      <dgm:spPr/>
    </dgm:pt>
    <dgm:pt modelId="{9584D883-6C80-430B-8FE5-BDD8EA080693}" type="pres">
      <dgm:prSet presAssocID="{96E21ED2-DFF6-4CD0-B729-1C6E89A2C40D}" presName="hierChild5" presStyleCnt="0"/>
      <dgm:spPr/>
    </dgm:pt>
    <dgm:pt modelId="{1B9934FE-D545-40E3-883B-9AFBDB1232BE}" type="pres">
      <dgm:prSet presAssocID="{646DFE74-DEC7-48B2-9D05-F9A105EA3CD0}" presName="Name64" presStyleLbl="parChTrans1D2" presStyleIdx="4" presStyleCnt="7"/>
      <dgm:spPr/>
    </dgm:pt>
    <dgm:pt modelId="{818CA3DC-3BFF-4CB6-B46F-36FE53EB5164}" type="pres">
      <dgm:prSet presAssocID="{775F9ECB-D8B1-4C98-9616-5F55F936DBEE}" presName="hierRoot2" presStyleCnt="0">
        <dgm:presLayoutVars>
          <dgm:hierBranch val="init"/>
        </dgm:presLayoutVars>
      </dgm:prSet>
      <dgm:spPr/>
    </dgm:pt>
    <dgm:pt modelId="{FF9E79E6-E103-4B63-B5FC-091184291D45}" type="pres">
      <dgm:prSet presAssocID="{775F9ECB-D8B1-4C98-9616-5F55F936DBEE}" presName="rootComposite" presStyleCnt="0"/>
      <dgm:spPr/>
    </dgm:pt>
    <dgm:pt modelId="{9F6567B8-44DE-4553-BA37-CC385BC73B57}" type="pres">
      <dgm:prSet presAssocID="{775F9ECB-D8B1-4C98-9616-5F55F936DBEE}" presName="rootText" presStyleLbl="node2" presStyleIdx="4" presStyleCnt="6">
        <dgm:presLayoutVars>
          <dgm:chPref val="3"/>
        </dgm:presLayoutVars>
      </dgm:prSet>
      <dgm:spPr/>
    </dgm:pt>
    <dgm:pt modelId="{37BE9881-30F8-4F1E-A96B-100077D129EB}" type="pres">
      <dgm:prSet presAssocID="{775F9ECB-D8B1-4C98-9616-5F55F936DBEE}" presName="rootConnector" presStyleLbl="node2" presStyleIdx="4" presStyleCnt="6"/>
      <dgm:spPr/>
    </dgm:pt>
    <dgm:pt modelId="{02314163-5BDA-40FB-B0FE-53D40F859274}" type="pres">
      <dgm:prSet presAssocID="{775F9ECB-D8B1-4C98-9616-5F55F936DBEE}" presName="hierChild4" presStyleCnt="0"/>
      <dgm:spPr/>
    </dgm:pt>
    <dgm:pt modelId="{B3E4709D-2533-4A86-B839-5A8CDBED8D0D}" type="pres">
      <dgm:prSet presAssocID="{775F9ECB-D8B1-4C98-9616-5F55F936DBEE}" presName="hierChild5" presStyleCnt="0"/>
      <dgm:spPr/>
    </dgm:pt>
    <dgm:pt modelId="{23C0CD78-0020-4E4B-8BBA-BDFE55AB426D}" type="pres">
      <dgm:prSet presAssocID="{ECB872CB-7EFE-4361-977B-C9BD734F97D1}" presName="Name64" presStyleLbl="parChTrans1D2" presStyleIdx="5" presStyleCnt="7"/>
      <dgm:spPr/>
    </dgm:pt>
    <dgm:pt modelId="{06401CED-8E7B-4A54-B47D-E0F2C8B1B11A}" type="pres">
      <dgm:prSet presAssocID="{A94CFA44-990B-443A-8191-4E4B97E78F31}" presName="hierRoot2" presStyleCnt="0">
        <dgm:presLayoutVars>
          <dgm:hierBranch val="init"/>
        </dgm:presLayoutVars>
      </dgm:prSet>
      <dgm:spPr/>
    </dgm:pt>
    <dgm:pt modelId="{2C31DB14-4063-4446-92C6-804AE16F89FD}" type="pres">
      <dgm:prSet presAssocID="{A94CFA44-990B-443A-8191-4E4B97E78F31}" presName="rootComposite" presStyleCnt="0"/>
      <dgm:spPr/>
    </dgm:pt>
    <dgm:pt modelId="{9FE43156-5692-4BC5-9A76-370D465EE7EE}" type="pres">
      <dgm:prSet presAssocID="{A94CFA44-990B-443A-8191-4E4B97E78F31}" presName="rootText" presStyleLbl="node2" presStyleIdx="5" presStyleCnt="6">
        <dgm:presLayoutVars>
          <dgm:chPref val="3"/>
        </dgm:presLayoutVars>
      </dgm:prSet>
      <dgm:spPr/>
    </dgm:pt>
    <dgm:pt modelId="{70D984B3-84FC-4021-B551-1D19C37E303D}" type="pres">
      <dgm:prSet presAssocID="{A94CFA44-990B-443A-8191-4E4B97E78F31}" presName="rootConnector" presStyleLbl="node2" presStyleIdx="5" presStyleCnt="6"/>
      <dgm:spPr/>
    </dgm:pt>
    <dgm:pt modelId="{4B0D55BC-84C4-46EF-9C14-7BE56377FC47}" type="pres">
      <dgm:prSet presAssocID="{A94CFA44-990B-443A-8191-4E4B97E78F31}" presName="hierChild4" presStyleCnt="0"/>
      <dgm:spPr/>
    </dgm:pt>
    <dgm:pt modelId="{D498D60A-0601-45AF-80AD-01181C847E55}" type="pres">
      <dgm:prSet presAssocID="{A94CFA44-990B-443A-8191-4E4B97E78F31}" presName="hierChild5" presStyleCnt="0"/>
      <dgm:spPr/>
    </dgm:pt>
    <dgm:pt modelId="{10A895AF-E420-4ADB-B683-B5E921B20F89}" type="pres">
      <dgm:prSet presAssocID="{30C5D1A4-BC4A-4C4F-BAC7-C76F5F38C28C}" presName="hierChild3" presStyleCnt="0"/>
      <dgm:spPr/>
    </dgm:pt>
    <dgm:pt modelId="{C47EA254-CF6C-4A71-B675-96D4F3D83B0F}" type="pres">
      <dgm:prSet presAssocID="{E377FBE3-A1DF-459C-B6D7-490986BB0CC7}" presName="Name115" presStyleLbl="parChTrans1D2" presStyleIdx="6" presStyleCnt="7"/>
      <dgm:spPr/>
    </dgm:pt>
    <dgm:pt modelId="{EDDDEB7C-6960-4101-BCF7-9404D61447C5}" type="pres">
      <dgm:prSet presAssocID="{65C26C6B-0BEE-4326-9881-31DDA3716CED}" presName="hierRoot3" presStyleCnt="0">
        <dgm:presLayoutVars>
          <dgm:hierBranch val="init"/>
        </dgm:presLayoutVars>
      </dgm:prSet>
      <dgm:spPr/>
    </dgm:pt>
    <dgm:pt modelId="{CE601570-B20C-4D9F-81FC-5A6677961AFC}" type="pres">
      <dgm:prSet presAssocID="{65C26C6B-0BEE-4326-9881-31DDA3716CED}" presName="rootComposite3" presStyleCnt="0"/>
      <dgm:spPr/>
    </dgm:pt>
    <dgm:pt modelId="{87BBFABF-2C42-4AAF-81E9-43C9260B508A}" type="pres">
      <dgm:prSet presAssocID="{65C26C6B-0BEE-4326-9881-31DDA3716CED}" presName="rootText3" presStyleLbl="asst1" presStyleIdx="0" presStyleCnt="1" custScaleX="103501" custScaleY="130794">
        <dgm:presLayoutVars>
          <dgm:chPref val="3"/>
        </dgm:presLayoutVars>
      </dgm:prSet>
      <dgm:spPr/>
    </dgm:pt>
    <dgm:pt modelId="{2443BBC6-9C3D-4833-BD0B-69A0ED361CA7}" type="pres">
      <dgm:prSet presAssocID="{65C26C6B-0BEE-4326-9881-31DDA3716CED}" presName="rootConnector3" presStyleLbl="asst1" presStyleIdx="0" presStyleCnt="1"/>
      <dgm:spPr/>
    </dgm:pt>
    <dgm:pt modelId="{47A41454-ADF3-472B-9968-235478289510}" type="pres">
      <dgm:prSet presAssocID="{65C26C6B-0BEE-4326-9881-31DDA3716CED}" presName="hierChild6" presStyleCnt="0"/>
      <dgm:spPr/>
    </dgm:pt>
    <dgm:pt modelId="{3645A650-6174-4D78-AAFF-C9325ABF26DE}" type="pres">
      <dgm:prSet presAssocID="{65C26C6B-0BEE-4326-9881-31DDA3716CED}" presName="hierChild7" presStyleCnt="0"/>
      <dgm:spPr/>
    </dgm:pt>
  </dgm:ptLst>
  <dgm:cxnLst>
    <dgm:cxn modelId="{42C7C901-24D0-4FA1-8C2E-ED2977F48FCF}" srcId="{79B3B4D4-F9D9-4FAF-B6EB-CF9E149A2775}" destId="{30C5D1A4-BC4A-4C4F-BAC7-C76F5F38C28C}" srcOrd="0" destOrd="0" parTransId="{54713AF2-300F-4E9A-9243-3271FCCC4791}" sibTransId="{33CCA116-D445-43C6-91FC-8B875B9E5895}"/>
    <dgm:cxn modelId="{3831EF0A-DC74-42F2-BC75-2E8BB94C85BD}" type="presOf" srcId="{D31B95A9-F58D-49F5-8328-08E6FB6EF0BF}" destId="{80A574C0-F7ED-4914-9297-66D3E2A496DD}" srcOrd="1" destOrd="0" presId="urn:microsoft.com/office/officeart/2009/3/layout/HorizontalOrganizationChart"/>
    <dgm:cxn modelId="{A7AB5423-F300-40A9-A7A2-75022159936F}" srcId="{30C5D1A4-BC4A-4C4F-BAC7-C76F5F38C28C}" destId="{65C26C6B-0BEE-4326-9881-31DDA3716CED}" srcOrd="0" destOrd="0" parTransId="{E377FBE3-A1DF-459C-B6D7-490986BB0CC7}" sibTransId="{9EEC714F-133A-4A66-8E2C-A4AA460BFB7E}"/>
    <dgm:cxn modelId="{FE24FB2C-D85B-4521-A990-A27F96E9F336}" srcId="{30C5D1A4-BC4A-4C4F-BAC7-C76F5F38C28C}" destId="{A94CFA44-990B-443A-8191-4E4B97E78F31}" srcOrd="6" destOrd="0" parTransId="{ECB872CB-7EFE-4361-977B-C9BD734F97D1}" sibTransId="{DF3C9CE7-4BC4-41FF-9788-890A4B1DBA64}"/>
    <dgm:cxn modelId="{73110D32-95AD-4086-9EB0-170840A16A42}" type="presOf" srcId="{96E21ED2-DFF6-4CD0-B729-1C6E89A2C40D}" destId="{BB6C2F2B-B98F-4265-A8EC-14E5222F42C7}" srcOrd="0" destOrd="0" presId="urn:microsoft.com/office/officeart/2009/3/layout/HorizontalOrganizationChart"/>
    <dgm:cxn modelId="{95178933-2BE5-4133-895B-7C5BE991DCB6}" type="presOf" srcId="{ECB872CB-7EFE-4361-977B-C9BD734F97D1}" destId="{23C0CD78-0020-4E4B-8BBA-BDFE55AB426D}" srcOrd="0" destOrd="0" presId="urn:microsoft.com/office/officeart/2009/3/layout/HorizontalOrganizationChart"/>
    <dgm:cxn modelId="{6C2D1234-EC3F-4A35-BFAF-9E74757D4C9D}" type="presOf" srcId="{A94CFA44-990B-443A-8191-4E4B97E78F31}" destId="{70D984B3-84FC-4021-B551-1D19C37E303D}" srcOrd="1" destOrd="0" presId="urn:microsoft.com/office/officeart/2009/3/layout/HorizontalOrganizationChart"/>
    <dgm:cxn modelId="{C0230138-238B-4BCB-96AB-371F9671719B}" srcId="{30C5D1A4-BC4A-4C4F-BAC7-C76F5F38C28C}" destId="{775F9ECB-D8B1-4C98-9616-5F55F936DBEE}" srcOrd="5" destOrd="0" parTransId="{646DFE74-DEC7-48B2-9D05-F9A105EA3CD0}" sibTransId="{18CB5C72-1AB6-4601-8977-73987E1827A8}"/>
    <dgm:cxn modelId="{36AE8D3C-6A5F-4F42-B1F6-BCF9D1824389}" type="presOf" srcId="{775F9ECB-D8B1-4C98-9616-5F55F936DBEE}" destId="{9F6567B8-44DE-4553-BA37-CC385BC73B57}" srcOrd="0" destOrd="0" presId="urn:microsoft.com/office/officeart/2009/3/layout/HorizontalOrganizationChart"/>
    <dgm:cxn modelId="{EA4DB360-9555-4B69-9DEC-EE615956B3DD}" srcId="{30C5D1A4-BC4A-4C4F-BAC7-C76F5F38C28C}" destId="{5F7D5E55-0B77-49EA-8F10-50CAD36BE520}" srcOrd="3" destOrd="0" parTransId="{DA7B0AF2-9495-40F4-B776-AEC5C6A85E6C}" sibTransId="{ADA66150-4AC2-4B8F-9BF2-746F8AA5EFF0}"/>
    <dgm:cxn modelId="{6A5CF545-E38A-47D1-B6A5-D383C10431BF}" type="presOf" srcId="{E91DF172-9195-456C-B8F5-A4D0556BCD51}" destId="{7DCD3F11-25B7-4737-8241-2AAA9285A07F}" srcOrd="0" destOrd="0" presId="urn:microsoft.com/office/officeart/2009/3/layout/HorizontalOrganizationChart"/>
    <dgm:cxn modelId="{A7AF964E-411B-431F-B9E1-613DB2417FF0}" srcId="{30C5D1A4-BC4A-4C4F-BAC7-C76F5F38C28C}" destId="{B9BF6D39-D5ED-4573-AD66-83A08E3ACC91}" srcOrd="2" destOrd="0" parTransId="{554F7807-8F7E-43B9-8686-CEA6D0D02640}" sibTransId="{99B1DF1A-D3F1-46AF-AB86-57FDAD33B9D3}"/>
    <dgm:cxn modelId="{B5B55272-C571-4C8B-8426-F7D66D8E8EC8}" type="presOf" srcId="{A94CFA44-990B-443A-8191-4E4B97E78F31}" destId="{9FE43156-5692-4BC5-9A76-370D465EE7EE}" srcOrd="0" destOrd="0" presId="urn:microsoft.com/office/officeart/2009/3/layout/HorizontalOrganizationChart"/>
    <dgm:cxn modelId="{FB3A7852-81D1-4570-B7C0-08456A4C2965}" type="presOf" srcId="{5F7D5E55-0B77-49EA-8F10-50CAD36BE520}" destId="{29212CEE-8764-499B-9285-1EB495B76FEE}" srcOrd="0" destOrd="0" presId="urn:microsoft.com/office/officeart/2009/3/layout/HorizontalOrganizationChart"/>
    <dgm:cxn modelId="{D56EAC73-518C-4CD5-98E1-4306E1F47894}" type="presOf" srcId="{8B1C5FA0-7518-4896-930A-B8E0721F1719}" destId="{1F8A0E97-64E7-4486-BF23-0DF2902C75B8}" srcOrd="0" destOrd="0" presId="urn:microsoft.com/office/officeart/2009/3/layout/HorizontalOrganizationChart"/>
    <dgm:cxn modelId="{BC8FD85A-4979-4BF6-A211-9206BC033B67}" type="presOf" srcId="{554F7807-8F7E-43B9-8686-CEA6D0D02640}" destId="{E4231B91-601C-454F-B32E-AC408240523C}" srcOrd="0" destOrd="0" presId="urn:microsoft.com/office/officeart/2009/3/layout/HorizontalOrganizationChart"/>
    <dgm:cxn modelId="{BACE6B84-43DC-4729-BF3D-51A839F21DDF}" type="presOf" srcId="{79B3B4D4-F9D9-4FAF-B6EB-CF9E149A2775}" destId="{B44A5BDD-0BC1-4B02-BA94-9AB44A460CB4}" srcOrd="0" destOrd="0" presId="urn:microsoft.com/office/officeart/2009/3/layout/HorizontalOrganizationChart"/>
    <dgm:cxn modelId="{4F96EE8F-02F8-425A-8809-BAD00219D533}" type="presOf" srcId="{30C5D1A4-BC4A-4C4F-BAC7-C76F5F38C28C}" destId="{24EBA2AD-3496-4A4C-8D8B-C973B24F124F}" srcOrd="1" destOrd="0" presId="urn:microsoft.com/office/officeart/2009/3/layout/HorizontalOrganizationChart"/>
    <dgm:cxn modelId="{4DEDBA94-79CF-4EAD-80A6-C74BCB6777F5}" type="presOf" srcId="{B9BF6D39-D5ED-4573-AD66-83A08E3ACC91}" destId="{09B27347-4D07-461E-9565-6EFA3464FCA5}" srcOrd="0" destOrd="0" presId="urn:microsoft.com/office/officeart/2009/3/layout/HorizontalOrganizationChart"/>
    <dgm:cxn modelId="{E501759A-4E5B-492B-A240-CAB35A7B423B}" type="presOf" srcId="{65C26C6B-0BEE-4326-9881-31DDA3716CED}" destId="{87BBFABF-2C42-4AAF-81E9-43C9260B508A}" srcOrd="0" destOrd="0" presId="urn:microsoft.com/office/officeart/2009/3/layout/HorizontalOrganizationChart"/>
    <dgm:cxn modelId="{0DA5B5A0-D258-4BF1-8C4B-3D3845B83152}" type="presOf" srcId="{D31B95A9-F58D-49F5-8328-08E6FB6EF0BF}" destId="{7EE1801E-30A7-442E-B190-779F1B7D6846}" srcOrd="0" destOrd="0" presId="urn:microsoft.com/office/officeart/2009/3/layout/HorizontalOrganizationChart"/>
    <dgm:cxn modelId="{8C97C1A0-35FB-4252-8BE1-0AFC3AE37D74}" type="presOf" srcId="{96E21ED2-DFF6-4CD0-B729-1C6E89A2C40D}" destId="{850E3DAC-33C1-4302-BE86-33171A4F46F9}" srcOrd="1" destOrd="0" presId="urn:microsoft.com/office/officeart/2009/3/layout/HorizontalOrganizationChart"/>
    <dgm:cxn modelId="{23B424A9-F849-4DAF-8D8E-3367B6000D77}" srcId="{30C5D1A4-BC4A-4C4F-BAC7-C76F5F38C28C}" destId="{96E21ED2-DFF6-4CD0-B729-1C6E89A2C40D}" srcOrd="4" destOrd="0" parTransId="{8B1C5FA0-7518-4896-930A-B8E0721F1719}" sibTransId="{B1178CDC-C2BF-41E9-AF1E-238A8C02DB3B}"/>
    <dgm:cxn modelId="{DCED56BB-AE75-4140-9995-E135622BB1C8}" type="presOf" srcId="{30C5D1A4-BC4A-4C4F-BAC7-C76F5F38C28C}" destId="{D968AC63-F5CE-4F8D-9951-4FA969B9E41B}" srcOrd="0" destOrd="0" presId="urn:microsoft.com/office/officeart/2009/3/layout/HorizontalOrganizationChart"/>
    <dgm:cxn modelId="{875F93BE-1F1A-4154-8C23-C3A8B00D5D88}" type="presOf" srcId="{65C26C6B-0BEE-4326-9881-31DDA3716CED}" destId="{2443BBC6-9C3D-4833-BD0B-69A0ED361CA7}" srcOrd="1" destOrd="0" presId="urn:microsoft.com/office/officeart/2009/3/layout/HorizontalOrganizationChart"/>
    <dgm:cxn modelId="{AEA8A4C4-8FBA-4F14-BC61-241281875F64}" srcId="{30C5D1A4-BC4A-4C4F-BAC7-C76F5F38C28C}" destId="{D31B95A9-F58D-49F5-8328-08E6FB6EF0BF}" srcOrd="1" destOrd="0" parTransId="{E91DF172-9195-456C-B8F5-A4D0556BCD51}" sibTransId="{EE018D31-97AE-471A-8370-6EEDFBBB021B}"/>
    <dgm:cxn modelId="{E1C6E2C4-7ABE-498A-905E-F4BB71FBA37A}" type="presOf" srcId="{5F7D5E55-0B77-49EA-8F10-50CAD36BE520}" destId="{D96277AF-E10C-496E-893F-DCC948639E7D}" srcOrd="1" destOrd="0" presId="urn:microsoft.com/office/officeart/2009/3/layout/HorizontalOrganizationChart"/>
    <dgm:cxn modelId="{AB1858C5-8C39-44D0-BC42-100FBDA47A7A}" type="presOf" srcId="{B9BF6D39-D5ED-4573-AD66-83A08E3ACC91}" destId="{B2D7A5EE-ADE2-4150-8224-5A1EF987F0C5}" srcOrd="1" destOrd="0" presId="urn:microsoft.com/office/officeart/2009/3/layout/HorizontalOrganizationChart"/>
    <dgm:cxn modelId="{DD0056D7-A2AB-4426-8AA3-EC1B88C42EF5}" type="presOf" srcId="{DA7B0AF2-9495-40F4-B776-AEC5C6A85E6C}" destId="{E6562AFF-78CE-4736-B042-67513429D27C}" srcOrd="0" destOrd="0" presId="urn:microsoft.com/office/officeart/2009/3/layout/HorizontalOrganizationChart"/>
    <dgm:cxn modelId="{1324D3DF-6887-4072-AE3B-F070C5C32DF8}" type="presOf" srcId="{775F9ECB-D8B1-4C98-9616-5F55F936DBEE}" destId="{37BE9881-30F8-4F1E-A96B-100077D129EB}" srcOrd="1" destOrd="0" presId="urn:microsoft.com/office/officeart/2009/3/layout/HorizontalOrganizationChart"/>
    <dgm:cxn modelId="{008B30F5-F399-4FA8-B297-2D9BAEF06E52}" type="presOf" srcId="{646DFE74-DEC7-48B2-9D05-F9A105EA3CD0}" destId="{1B9934FE-D545-40E3-883B-9AFBDB1232BE}" srcOrd="0" destOrd="0" presId="urn:microsoft.com/office/officeart/2009/3/layout/HorizontalOrganizationChart"/>
    <dgm:cxn modelId="{BF5A78FA-97FE-4D57-BCF7-A667F7E09597}" type="presOf" srcId="{E377FBE3-A1DF-459C-B6D7-490986BB0CC7}" destId="{C47EA254-CF6C-4A71-B675-96D4F3D83B0F}" srcOrd="0" destOrd="0" presId="urn:microsoft.com/office/officeart/2009/3/layout/HorizontalOrganizationChart"/>
    <dgm:cxn modelId="{6BABAB5D-D04B-4F4A-8F0F-929CBAD8EFD5}" type="presParOf" srcId="{B44A5BDD-0BC1-4B02-BA94-9AB44A460CB4}" destId="{B042C596-916A-4E63-9AF5-FE69582F5F1B}" srcOrd="0" destOrd="0" presId="urn:microsoft.com/office/officeart/2009/3/layout/HorizontalOrganizationChart"/>
    <dgm:cxn modelId="{5723F1ED-D932-4465-AC0E-38330FACD245}" type="presParOf" srcId="{B042C596-916A-4E63-9AF5-FE69582F5F1B}" destId="{5252E0D8-35D4-49BB-A182-103A0D3F5980}" srcOrd="0" destOrd="0" presId="urn:microsoft.com/office/officeart/2009/3/layout/HorizontalOrganizationChart"/>
    <dgm:cxn modelId="{3E15CDAB-1B52-4975-BC85-4E465C420342}" type="presParOf" srcId="{5252E0D8-35D4-49BB-A182-103A0D3F5980}" destId="{D968AC63-F5CE-4F8D-9951-4FA969B9E41B}" srcOrd="0" destOrd="0" presId="urn:microsoft.com/office/officeart/2009/3/layout/HorizontalOrganizationChart"/>
    <dgm:cxn modelId="{B3313FEC-F594-4E7A-9D6B-1018FADC2A9E}" type="presParOf" srcId="{5252E0D8-35D4-49BB-A182-103A0D3F5980}" destId="{24EBA2AD-3496-4A4C-8D8B-C973B24F124F}" srcOrd="1" destOrd="0" presId="urn:microsoft.com/office/officeart/2009/3/layout/HorizontalOrganizationChart"/>
    <dgm:cxn modelId="{C8722EBC-6ECA-4A80-A4FA-6A234CADF2A9}" type="presParOf" srcId="{B042C596-916A-4E63-9AF5-FE69582F5F1B}" destId="{FC020F39-7119-4771-B40E-4B5122DB31A1}" srcOrd="1" destOrd="0" presId="urn:microsoft.com/office/officeart/2009/3/layout/HorizontalOrganizationChart"/>
    <dgm:cxn modelId="{884D7B26-9A10-43DC-A07F-6FA89920DA92}" type="presParOf" srcId="{FC020F39-7119-4771-B40E-4B5122DB31A1}" destId="{7DCD3F11-25B7-4737-8241-2AAA9285A07F}" srcOrd="0" destOrd="0" presId="urn:microsoft.com/office/officeart/2009/3/layout/HorizontalOrganizationChart"/>
    <dgm:cxn modelId="{3165F674-E21E-4907-B4FD-78F477082A31}" type="presParOf" srcId="{FC020F39-7119-4771-B40E-4B5122DB31A1}" destId="{4CDFF903-D536-4574-A4FF-A23D0D948644}" srcOrd="1" destOrd="0" presId="urn:microsoft.com/office/officeart/2009/3/layout/HorizontalOrganizationChart"/>
    <dgm:cxn modelId="{ED785F86-ECD2-4177-9F2A-8F2F282748BD}" type="presParOf" srcId="{4CDFF903-D536-4574-A4FF-A23D0D948644}" destId="{D7B4E6A8-76AD-4A1C-85DA-91A8C165A06B}" srcOrd="0" destOrd="0" presId="urn:microsoft.com/office/officeart/2009/3/layout/HorizontalOrganizationChart"/>
    <dgm:cxn modelId="{F7C47C44-4677-4269-856E-F379CCB72AF7}" type="presParOf" srcId="{D7B4E6A8-76AD-4A1C-85DA-91A8C165A06B}" destId="{7EE1801E-30A7-442E-B190-779F1B7D6846}" srcOrd="0" destOrd="0" presId="urn:microsoft.com/office/officeart/2009/3/layout/HorizontalOrganizationChart"/>
    <dgm:cxn modelId="{5039E48B-0B49-4B11-8BF6-74554CAFAD0B}" type="presParOf" srcId="{D7B4E6A8-76AD-4A1C-85DA-91A8C165A06B}" destId="{80A574C0-F7ED-4914-9297-66D3E2A496DD}" srcOrd="1" destOrd="0" presId="urn:microsoft.com/office/officeart/2009/3/layout/HorizontalOrganizationChart"/>
    <dgm:cxn modelId="{09D8774A-09B2-4FC4-B4BE-C1D164821341}" type="presParOf" srcId="{4CDFF903-D536-4574-A4FF-A23D0D948644}" destId="{319CE0E8-090C-4ADB-B0CC-2AA96D0B6CF3}" srcOrd="1" destOrd="0" presId="urn:microsoft.com/office/officeart/2009/3/layout/HorizontalOrganizationChart"/>
    <dgm:cxn modelId="{6C935665-5472-4DBE-9433-971B821A5DAA}" type="presParOf" srcId="{4CDFF903-D536-4574-A4FF-A23D0D948644}" destId="{C9411ED1-E4D4-49A1-9227-5E8186B83D32}" srcOrd="2" destOrd="0" presId="urn:microsoft.com/office/officeart/2009/3/layout/HorizontalOrganizationChart"/>
    <dgm:cxn modelId="{5406F8B8-F7F3-4107-976D-B6351A933653}" type="presParOf" srcId="{FC020F39-7119-4771-B40E-4B5122DB31A1}" destId="{E4231B91-601C-454F-B32E-AC408240523C}" srcOrd="2" destOrd="0" presId="urn:microsoft.com/office/officeart/2009/3/layout/HorizontalOrganizationChart"/>
    <dgm:cxn modelId="{B29C96D3-7C0E-4115-AAA6-970D413D3BD0}" type="presParOf" srcId="{FC020F39-7119-4771-B40E-4B5122DB31A1}" destId="{A24F7C40-C1C6-43D8-B14B-1ED715F0EF28}" srcOrd="3" destOrd="0" presId="urn:microsoft.com/office/officeart/2009/3/layout/HorizontalOrganizationChart"/>
    <dgm:cxn modelId="{2D2A6515-8852-4F4D-9051-F4249170D64E}" type="presParOf" srcId="{A24F7C40-C1C6-43D8-B14B-1ED715F0EF28}" destId="{73D66BC6-B78A-4D68-9D2A-5B62DB530E6F}" srcOrd="0" destOrd="0" presId="urn:microsoft.com/office/officeart/2009/3/layout/HorizontalOrganizationChart"/>
    <dgm:cxn modelId="{D1B0AD4A-50EE-4F3C-9347-FF9C88D8BE07}" type="presParOf" srcId="{73D66BC6-B78A-4D68-9D2A-5B62DB530E6F}" destId="{09B27347-4D07-461E-9565-6EFA3464FCA5}" srcOrd="0" destOrd="0" presId="urn:microsoft.com/office/officeart/2009/3/layout/HorizontalOrganizationChart"/>
    <dgm:cxn modelId="{F07197F1-5778-44FE-B8F5-3AA8B8D0EC67}" type="presParOf" srcId="{73D66BC6-B78A-4D68-9D2A-5B62DB530E6F}" destId="{B2D7A5EE-ADE2-4150-8224-5A1EF987F0C5}" srcOrd="1" destOrd="0" presId="urn:microsoft.com/office/officeart/2009/3/layout/HorizontalOrganizationChart"/>
    <dgm:cxn modelId="{84DB5D75-AE29-418B-A1B6-43316CC24A1B}" type="presParOf" srcId="{A24F7C40-C1C6-43D8-B14B-1ED715F0EF28}" destId="{CD2329F6-565E-4192-A0C2-00DAF2D12091}" srcOrd="1" destOrd="0" presId="urn:microsoft.com/office/officeart/2009/3/layout/HorizontalOrganizationChart"/>
    <dgm:cxn modelId="{FEED9D9A-2D36-4780-BCA2-38D460233971}" type="presParOf" srcId="{A24F7C40-C1C6-43D8-B14B-1ED715F0EF28}" destId="{33BEE8E3-2DE4-4EC5-B2D1-1F95152A681E}" srcOrd="2" destOrd="0" presId="urn:microsoft.com/office/officeart/2009/3/layout/HorizontalOrganizationChart"/>
    <dgm:cxn modelId="{332C002C-A8E2-473E-9725-F2EA480D871E}" type="presParOf" srcId="{FC020F39-7119-4771-B40E-4B5122DB31A1}" destId="{E6562AFF-78CE-4736-B042-67513429D27C}" srcOrd="4" destOrd="0" presId="urn:microsoft.com/office/officeart/2009/3/layout/HorizontalOrganizationChart"/>
    <dgm:cxn modelId="{927B74B7-BE8F-422E-909A-7B36EAE26119}" type="presParOf" srcId="{FC020F39-7119-4771-B40E-4B5122DB31A1}" destId="{296B5DBE-EA6C-4374-B716-C95D7FABAE49}" srcOrd="5" destOrd="0" presId="urn:microsoft.com/office/officeart/2009/3/layout/HorizontalOrganizationChart"/>
    <dgm:cxn modelId="{CD7B08C9-816F-4BBF-887D-6E4FD3C879DE}" type="presParOf" srcId="{296B5DBE-EA6C-4374-B716-C95D7FABAE49}" destId="{2FCC6261-CDF2-4EF1-A2B8-F94E9AB43861}" srcOrd="0" destOrd="0" presId="urn:microsoft.com/office/officeart/2009/3/layout/HorizontalOrganizationChart"/>
    <dgm:cxn modelId="{59D4D46A-591F-4B70-A1F5-3CF99ADB5F91}" type="presParOf" srcId="{2FCC6261-CDF2-4EF1-A2B8-F94E9AB43861}" destId="{29212CEE-8764-499B-9285-1EB495B76FEE}" srcOrd="0" destOrd="0" presId="urn:microsoft.com/office/officeart/2009/3/layout/HorizontalOrganizationChart"/>
    <dgm:cxn modelId="{8CAF661F-BEC3-4C71-82FC-4B9D49C28529}" type="presParOf" srcId="{2FCC6261-CDF2-4EF1-A2B8-F94E9AB43861}" destId="{D96277AF-E10C-496E-893F-DCC948639E7D}" srcOrd="1" destOrd="0" presId="urn:microsoft.com/office/officeart/2009/3/layout/HorizontalOrganizationChart"/>
    <dgm:cxn modelId="{A92EACAF-85DE-4F99-8BAF-91EA3BB279D1}" type="presParOf" srcId="{296B5DBE-EA6C-4374-B716-C95D7FABAE49}" destId="{12666BC0-E0EF-4857-B59E-AECBAD8AAAD1}" srcOrd="1" destOrd="0" presId="urn:microsoft.com/office/officeart/2009/3/layout/HorizontalOrganizationChart"/>
    <dgm:cxn modelId="{D138357B-A173-4DF1-A19A-4DC8A4EFF88C}" type="presParOf" srcId="{296B5DBE-EA6C-4374-B716-C95D7FABAE49}" destId="{38E5339C-0F6F-470B-9EE6-2A3F08542E29}" srcOrd="2" destOrd="0" presId="urn:microsoft.com/office/officeart/2009/3/layout/HorizontalOrganizationChart"/>
    <dgm:cxn modelId="{8497326B-7765-4D6D-AD8C-4DF56E8E2973}" type="presParOf" srcId="{FC020F39-7119-4771-B40E-4B5122DB31A1}" destId="{1F8A0E97-64E7-4486-BF23-0DF2902C75B8}" srcOrd="6" destOrd="0" presId="urn:microsoft.com/office/officeart/2009/3/layout/HorizontalOrganizationChart"/>
    <dgm:cxn modelId="{68F4BD40-4709-49C0-8119-FBA2AF2F3369}" type="presParOf" srcId="{FC020F39-7119-4771-B40E-4B5122DB31A1}" destId="{A017E731-0FA0-446A-8ECC-2222EA4CA2DB}" srcOrd="7" destOrd="0" presId="urn:microsoft.com/office/officeart/2009/3/layout/HorizontalOrganizationChart"/>
    <dgm:cxn modelId="{F23FB520-69DD-43D6-A432-09730FA4983A}" type="presParOf" srcId="{A017E731-0FA0-446A-8ECC-2222EA4CA2DB}" destId="{4A0C8D1B-E22E-4FFC-B977-7680B25AE268}" srcOrd="0" destOrd="0" presId="urn:microsoft.com/office/officeart/2009/3/layout/HorizontalOrganizationChart"/>
    <dgm:cxn modelId="{3701D496-D306-463B-9ECD-5C953BF4F1D7}" type="presParOf" srcId="{4A0C8D1B-E22E-4FFC-B977-7680B25AE268}" destId="{BB6C2F2B-B98F-4265-A8EC-14E5222F42C7}" srcOrd="0" destOrd="0" presId="urn:microsoft.com/office/officeart/2009/3/layout/HorizontalOrganizationChart"/>
    <dgm:cxn modelId="{680610EB-664E-481C-942F-A0FC977DA8B5}" type="presParOf" srcId="{4A0C8D1B-E22E-4FFC-B977-7680B25AE268}" destId="{850E3DAC-33C1-4302-BE86-33171A4F46F9}" srcOrd="1" destOrd="0" presId="urn:microsoft.com/office/officeart/2009/3/layout/HorizontalOrganizationChart"/>
    <dgm:cxn modelId="{FC75CFAD-90DB-4174-A500-E629927A6D08}" type="presParOf" srcId="{A017E731-0FA0-446A-8ECC-2222EA4CA2DB}" destId="{5EFFC775-9390-4C24-84E8-7448CE89B0A9}" srcOrd="1" destOrd="0" presId="urn:microsoft.com/office/officeart/2009/3/layout/HorizontalOrganizationChart"/>
    <dgm:cxn modelId="{C593F159-0BFD-4DCF-A718-FBE7D3DE75B6}" type="presParOf" srcId="{A017E731-0FA0-446A-8ECC-2222EA4CA2DB}" destId="{9584D883-6C80-430B-8FE5-BDD8EA080693}" srcOrd="2" destOrd="0" presId="urn:microsoft.com/office/officeart/2009/3/layout/HorizontalOrganizationChart"/>
    <dgm:cxn modelId="{3A046C25-6596-4937-8DD4-AB0453B93451}" type="presParOf" srcId="{FC020F39-7119-4771-B40E-4B5122DB31A1}" destId="{1B9934FE-D545-40E3-883B-9AFBDB1232BE}" srcOrd="8" destOrd="0" presId="urn:microsoft.com/office/officeart/2009/3/layout/HorizontalOrganizationChart"/>
    <dgm:cxn modelId="{19EC4C19-7AA8-46A6-8893-9DD3D6C99349}" type="presParOf" srcId="{FC020F39-7119-4771-B40E-4B5122DB31A1}" destId="{818CA3DC-3BFF-4CB6-B46F-36FE53EB5164}" srcOrd="9" destOrd="0" presId="urn:microsoft.com/office/officeart/2009/3/layout/HorizontalOrganizationChart"/>
    <dgm:cxn modelId="{46353AC5-065D-4279-856B-2E749A279006}" type="presParOf" srcId="{818CA3DC-3BFF-4CB6-B46F-36FE53EB5164}" destId="{FF9E79E6-E103-4B63-B5FC-091184291D45}" srcOrd="0" destOrd="0" presId="urn:microsoft.com/office/officeart/2009/3/layout/HorizontalOrganizationChart"/>
    <dgm:cxn modelId="{477BFCF6-0472-4C61-B6D3-8852D224F3E8}" type="presParOf" srcId="{FF9E79E6-E103-4B63-B5FC-091184291D45}" destId="{9F6567B8-44DE-4553-BA37-CC385BC73B57}" srcOrd="0" destOrd="0" presId="urn:microsoft.com/office/officeart/2009/3/layout/HorizontalOrganizationChart"/>
    <dgm:cxn modelId="{459FA37F-7E8B-4D90-BC04-1AD4900503C1}" type="presParOf" srcId="{FF9E79E6-E103-4B63-B5FC-091184291D45}" destId="{37BE9881-30F8-4F1E-A96B-100077D129EB}" srcOrd="1" destOrd="0" presId="urn:microsoft.com/office/officeart/2009/3/layout/HorizontalOrganizationChart"/>
    <dgm:cxn modelId="{C01E6DEC-1AA7-479B-B51C-7A35D88FD034}" type="presParOf" srcId="{818CA3DC-3BFF-4CB6-B46F-36FE53EB5164}" destId="{02314163-5BDA-40FB-B0FE-53D40F859274}" srcOrd="1" destOrd="0" presId="urn:microsoft.com/office/officeart/2009/3/layout/HorizontalOrganizationChart"/>
    <dgm:cxn modelId="{80A687DA-989E-41B3-BF6C-6F626C888E03}" type="presParOf" srcId="{818CA3DC-3BFF-4CB6-B46F-36FE53EB5164}" destId="{B3E4709D-2533-4A86-B839-5A8CDBED8D0D}" srcOrd="2" destOrd="0" presId="urn:microsoft.com/office/officeart/2009/3/layout/HorizontalOrganizationChart"/>
    <dgm:cxn modelId="{40198D2F-A3B9-4B7B-84F4-2A4186B6CC66}" type="presParOf" srcId="{FC020F39-7119-4771-B40E-4B5122DB31A1}" destId="{23C0CD78-0020-4E4B-8BBA-BDFE55AB426D}" srcOrd="10" destOrd="0" presId="urn:microsoft.com/office/officeart/2009/3/layout/HorizontalOrganizationChart"/>
    <dgm:cxn modelId="{446D2448-90D0-4F44-84C9-5100CF38AF23}" type="presParOf" srcId="{FC020F39-7119-4771-B40E-4B5122DB31A1}" destId="{06401CED-8E7B-4A54-B47D-E0F2C8B1B11A}" srcOrd="11" destOrd="0" presId="urn:microsoft.com/office/officeart/2009/3/layout/HorizontalOrganizationChart"/>
    <dgm:cxn modelId="{6EE62951-DF2F-41E3-9B5D-F90E7102A1F2}" type="presParOf" srcId="{06401CED-8E7B-4A54-B47D-E0F2C8B1B11A}" destId="{2C31DB14-4063-4446-92C6-804AE16F89FD}" srcOrd="0" destOrd="0" presId="urn:microsoft.com/office/officeart/2009/3/layout/HorizontalOrganizationChart"/>
    <dgm:cxn modelId="{EBB8ACC6-9EA0-47EC-B359-2EB61926160E}" type="presParOf" srcId="{2C31DB14-4063-4446-92C6-804AE16F89FD}" destId="{9FE43156-5692-4BC5-9A76-370D465EE7EE}" srcOrd="0" destOrd="0" presId="urn:microsoft.com/office/officeart/2009/3/layout/HorizontalOrganizationChart"/>
    <dgm:cxn modelId="{763566B1-DC68-44B9-80D6-365DA514EC1A}" type="presParOf" srcId="{2C31DB14-4063-4446-92C6-804AE16F89FD}" destId="{70D984B3-84FC-4021-B551-1D19C37E303D}" srcOrd="1" destOrd="0" presId="urn:microsoft.com/office/officeart/2009/3/layout/HorizontalOrganizationChart"/>
    <dgm:cxn modelId="{1B68DE9F-151E-4094-96AD-533415FEA967}" type="presParOf" srcId="{06401CED-8E7B-4A54-B47D-E0F2C8B1B11A}" destId="{4B0D55BC-84C4-46EF-9C14-7BE56377FC47}" srcOrd="1" destOrd="0" presId="urn:microsoft.com/office/officeart/2009/3/layout/HorizontalOrganizationChart"/>
    <dgm:cxn modelId="{C222AD4B-802C-4120-B68D-5647654D8255}" type="presParOf" srcId="{06401CED-8E7B-4A54-B47D-E0F2C8B1B11A}" destId="{D498D60A-0601-45AF-80AD-01181C847E55}" srcOrd="2" destOrd="0" presId="urn:microsoft.com/office/officeart/2009/3/layout/HorizontalOrganizationChart"/>
    <dgm:cxn modelId="{F38D98F3-6EC4-42C1-AE2B-B99B39AAE36F}" type="presParOf" srcId="{B042C596-916A-4E63-9AF5-FE69582F5F1B}" destId="{10A895AF-E420-4ADB-B683-B5E921B20F89}" srcOrd="2" destOrd="0" presId="urn:microsoft.com/office/officeart/2009/3/layout/HorizontalOrganizationChart"/>
    <dgm:cxn modelId="{6C953167-3A8E-4FDE-9046-420DECCB029E}" type="presParOf" srcId="{10A895AF-E420-4ADB-B683-B5E921B20F89}" destId="{C47EA254-CF6C-4A71-B675-96D4F3D83B0F}" srcOrd="0" destOrd="0" presId="urn:microsoft.com/office/officeart/2009/3/layout/HorizontalOrganizationChart"/>
    <dgm:cxn modelId="{45ECCA34-677E-48B7-A775-D7CAC947BD14}" type="presParOf" srcId="{10A895AF-E420-4ADB-B683-B5E921B20F89}" destId="{EDDDEB7C-6960-4101-BCF7-9404D61447C5}" srcOrd="1" destOrd="0" presId="urn:microsoft.com/office/officeart/2009/3/layout/HorizontalOrganizationChart"/>
    <dgm:cxn modelId="{3C2E9CE7-3415-4EB7-B425-DCB3E53F486A}" type="presParOf" srcId="{EDDDEB7C-6960-4101-BCF7-9404D61447C5}" destId="{CE601570-B20C-4D9F-81FC-5A6677961AFC}" srcOrd="0" destOrd="0" presId="urn:microsoft.com/office/officeart/2009/3/layout/HorizontalOrganizationChart"/>
    <dgm:cxn modelId="{9ECF612E-3466-42EA-9349-A214EB8E7DC1}" type="presParOf" srcId="{CE601570-B20C-4D9F-81FC-5A6677961AFC}" destId="{87BBFABF-2C42-4AAF-81E9-43C9260B508A}" srcOrd="0" destOrd="0" presId="urn:microsoft.com/office/officeart/2009/3/layout/HorizontalOrganizationChart"/>
    <dgm:cxn modelId="{BCC8AE85-B157-465C-BB60-502649E43697}" type="presParOf" srcId="{CE601570-B20C-4D9F-81FC-5A6677961AFC}" destId="{2443BBC6-9C3D-4833-BD0B-69A0ED361CA7}" srcOrd="1" destOrd="0" presId="urn:microsoft.com/office/officeart/2009/3/layout/HorizontalOrganizationChart"/>
    <dgm:cxn modelId="{CB23FD05-9985-4226-9B9B-3B6C73844E3D}" type="presParOf" srcId="{EDDDEB7C-6960-4101-BCF7-9404D61447C5}" destId="{47A41454-ADF3-472B-9968-235478289510}" srcOrd="1" destOrd="0" presId="urn:microsoft.com/office/officeart/2009/3/layout/HorizontalOrganizationChart"/>
    <dgm:cxn modelId="{D1FEDFF0-3E16-44E1-AE4B-47D74A9735C2}" type="presParOf" srcId="{EDDDEB7C-6960-4101-BCF7-9404D61447C5}" destId="{3645A650-6174-4D78-AAFF-C9325ABF26DE}" srcOrd="2" destOrd="0" presId="urn:microsoft.com/office/officeart/2009/3/layout/HorizontalOrganizationChar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6CFB34E-391C-4D4E-8AE9-128B58763396}" type="doc">
      <dgm:prSet loTypeId="urn:microsoft.com/office/officeart/2005/8/layout/hProcess9" loCatId="process" qsTypeId="urn:microsoft.com/office/officeart/2005/8/quickstyle/simple1" qsCatId="simple" csTypeId="urn:microsoft.com/office/officeart/2005/8/colors/accent0_2" csCatId="mainScheme" phldr="1"/>
      <dgm:spPr/>
      <dgm:t>
        <a:bodyPr/>
        <a:lstStyle/>
        <a:p>
          <a:endParaRPr lang="en-US"/>
        </a:p>
      </dgm:t>
    </dgm:pt>
    <dgm:pt modelId="{9D6167E2-2A26-49E2-BC29-66F350685156}">
      <dgm:prSet/>
      <dgm:spPr/>
      <dgm:t>
        <a:bodyPr/>
        <a:lstStyle/>
        <a:p>
          <a:pPr>
            <a:buClrTx/>
            <a:buSzTx/>
            <a:buFont typeface="Arial" panose="020B0604020202020204" pitchFamily="34" charset="0"/>
            <a:buChar char="•"/>
          </a:pPr>
          <a:r>
            <a:rPr lang="es-MX" dirty="0"/>
            <a:t>La ASEA, contravino el principio de </a:t>
          </a:r>
          <a:r>
            <a:rPr lang="es-MX" b="1" dirty="0"/>
            <a:t>confianza legítima</a:t>
          </a:r>
          <a:r>
            <a:rPr lang="es-MX" dirty="0"/>
            <a:t>, al desconocer la existencia y validez de la autorización en materia de impacto ambiental, dejando en estado de indefensión al regulado.</a:t>
          </a:r>
          <a:endParaRPr lang="en-US" dirty="0"/>
        </a:p>
      </dgm:t>
    </dgm:pt>
    <dgm:pt modelId="{10F5250C-6962-456B-9007-D4066F43BA77}" type="parTrans" cxnId="{F765DEC3-E778-47AF-8430-03778E1CB0E5}">
      <dgm:prSet/>
      <dgm:spPr/>
      <dgm:t>
        <a:bodyPr/>
        <a:lstStyle/>
        <a:p>
          <a:endParaRPr lang="en-US"/>
        </a:p>
      </dgm:t>
    </dgm:pt>
    <dgm:pt modelId="{5186A488-31D4-4217-9F73-01AEB89AB045}" type="sibTrans" cxnId="{F765DEC3-E778-47AF-8430-03778E1CB0E5}">
      <dgm:prSet/>
      <dgm:spPr/>
      <dgm:t>
        <a:bodyPr/>
        <a:lstStyle/>
        <a:p>
          <a:endParaRPr lang="en-US"/>
        </a:p>
      </dgm:t>
    </dgm:pt>
    <dgm:pt modelId="{C446BE42-7C15-45C9-805B-6EED4D813CAD}">
      <dgm:prSet/>
      <dgm:spPr/>
      <dgm:t>
        <a:bodyPr/>
        <a:lstStyle/>
        <a:p>
          <a:r>
            <a:rPr lang="es-MX" dirty="0"/>
            <a:t>La resolución impugnada carecía de fundamentación y motivación, pues la ASEA </a:t>
          </a:r>
          <a:r>
            <a:rPr lang="es-MX" b="1" dirty="0"/>
            <a:t>no valoró los dictámenes técnicos </a:t>
          </a:r>
          <a:r>
            <a:rPr lang="es-MX" dirty="0"/>
            <a:t>con los que el regulado dio cumplimiento a las normas aplicables.</a:t>
          </a:r>
          <a:endParaRPr lang="en-US" dirty="0"/>
        </a:p>
      </dgm:t>
    </dgm:pt>
    <dgm:pt modelId="{A32619AA-65BB-4EB0-9710-88A654EB2641}" type="parTrans" cxnId="{3F7543D1-6FBC-42A5-937E-4F8A067FD972}">
      <dgm:prSet/>
      <dgm:spPr/>
      <dgm:t>
        <a:bodyPr/>
        <a:lstStyle/>
        <a:p>
          <a:endParaRPr lang="en-US"/>
        </a:p>
      </dgm:t>
    </dgm:pt>
    <dgm:pt modelId="{107A5F23-3015-4667-9246-4F093DBDB6B1}" type="sibTrans" cxnId="{3F7543D1-6FBC-42A5-937E-4F8A067FD972}">
      <dgm:prSet/>
      <dgm:spPr/>
      <dgm:t>
        <a:bodyPr/>
        <a:lstStyle/>
        <a:p>
          <a:endParaRPr lang="en-US"/>
        </a:p>
      </dgm:t>
    </dgm:pt>
    <dgm:pt modelId="{1B2F2781-3DA9-4D12-A1F1-805B5ABA41B1}">
      <dgm:prSet/>
      <dgm:spPr/>
      <dgm:t>
        <a:bodyPr/>
        <a:lstStyle/>
        <a:p>
          <a:r>
            <a:rPr lang="es-MX" dirty="0"/>
            <a:t>Los efectos de la sentencia, fueron para que la ASEA </a:t>
          </a:r>
          <a:r>
            <a:rPr lang="es-MX" b="1" dirty="0"/>
            <a:t>declare nula la resolución impugnada y resuelva el trámite solicitado por el regulado</a:t>
          </a:r>
          <a:r>
            <a:rPr lang="es-MX" dirty="0"/>
            <a:t>, analizando en forma completa los argumentos y valorando la información proporcionada</a:t>
          </a:r>
          <a:endParaRPr lang="en-US" dirty="0"/>
        </a:p>
      </dgm:t>
    </dgm:pt>
    <dgm:pt modelId="{E60093B2-2C6D-49E7-A763-867885494FD6}" type="parTrans" cxnId="{7B7FAE6C-D395-45C2-AF1A-24BF514FCD38}">
      <dgm:prSet/>
      <dgm:spPr/>
      <dgm:t>
        <a:bodyPr/>
        <a:lstStyle/>
        <a:p>
          <a:endParaRPr lang="en-US"/>
        </a:p>
      </dgm:t>
    </dgm:pt>
    <dgm:pt modelId="{E9FF2FBD-2A59-4D57-AA4D-E1B3FF0788E6}" type="sibTrans" cxnId="{7B7FAE6C-D395-45C2-AF1A-24BF514FCD38}">
      <dgm:prSet/>
      <dgm:spPr/>
      <dgm:t>
        <a:bodyPr/>
        <a:lstStyle/>
        <a:p>
          <a:endParaRPr lang="en-US"/>
        </a:p>
      </dgm:t>
    </dgm:pt>
    <dgm:pt modelId="{B961D292-B342-4CAC-94E1-1862498CABF5}" type="pres">
      <dgm:prSet presAssocID="{96CFB34E-391C-4D4E-8AE9-128B58763396}" presName="CompostProcess" presStyleCnt="0">
        <dgm:presLayoutVars>
          <dgm:dir/>
          <dgm:resizeHandles val="exact"/>
        </dgm:presLayoutVars>
      </dgm:prSet>
      <dgm:spPr/>
    </dgm:pt>
    <dgm:pt modelId="{11DAE801-40DF-4B0B-9112-847B879C6D28}" type="pres">
      <dgm:prSet presAssocID="{96CFB34E-391C-4D4E-8AE9-128B58763396}" presName="arrow" presStyleLbl="bgShp" presStyleIdx="0" presStyleCnt="1"/>
      <dgm:spPr/>
    </dgm:pt>
    <dgm:pt modelId="{66DE2183-FE35-4EA8-AE27-5F198429A2F1}" type="pres">
      <dgm:prSet presAssocID="{96CFB34E-391C-4D4E-8AE9-128B58763396}" presName="linearProcess" presStyleCnt="0"/>
      <dgm:spPr/>
    </dgm:pt>
    <dgm:pt modelId="{67770BDF-6E41-4D21-B4B6-792E5986AE2E}" type="pres">
      <dgm:prSet presAssocID="{9D6167E2-2A26-49E2-BC29-66F350685156}" presName="textNode" presStyleLbl="node1" presStyleIdx="0" presStyleCnt="3">
        <dgm:presLayoutVars>
          <dgm:bulletEnabled val="1"/>
        </dgm:presLayoutVars>
      </dgm:prSet>
      <dgm:spPr/>
    </dgm:pt>
    <dgm:pt modelId="{16E20E8C-7AD6-4B71-8A73-746467545F42}" type="pres">
      <dgm:prSet presAssocID="{5186A488-31D4-4217-9F73-01AEB89AB045}" presName="sibTrans" presStyleCnt="0"/>
      <dgm:spPr/>
    </dgm:pt>
    <dgm:pt modelId="{E4FD7A47-AC24-48DE-BCF8-B5C95DF380DA}" type="pres">
      <dgm:prSet presAssocID="{C446BE42-7C15-45C9-805B-6EED4D813CAD}" presName="textNode" presStyleLbl="node1" presStyleIdx="1" presStyleCnt="3">
        <dgm:presLayoutVars>
          <dgm:bulletEnabled val="1"/>
        </dgm:presLayoutVars>
      </dgm:prSet>
      <dgm:spPr/>
    </dgm:pt>
    <dgm:pt modelId="{66DCE8CA-E409-4B9B-BD1F-A35E8177ACF7}" type="pres">
      <dgm:prSet presAssocID="{107A5F23-3015-4667-9246-4F093DBDB6B1}" presName="sibTrans" presStyleCnt="0"/>
      <dgm:spPr/>
    </dgm:pt>
    <dgm:pt modelId="{7EC7D781-938C-416E-A5A4-1F71AEA2E5A0}" type="pres">
      <dgm:prSet presAssocID="{1B2F2781-3DA9-4D12-A1F1-805B5ABA41B1}" presName="textNode" presStyleLbl="node1" presStyleIdx="2" presStyleCnt="3">
        <dgm:presLayoutVars>
          <dgm:bulletEnabled val="1"/>
        </dgm:presLayoutVars>
      </dgm:prSet>
      <dgm:spPr/>
    </dgm:pt>
  </dgm:ptLst>
  <dgm:cxnLst>
    <dgm:cxn modelId="{976E691C-63AD-4E17-A146-09B1D94231B7}" type="presOf" srcId="{1B2F2781-3DA9-4D12-A1F1-805B5ABA41B1}" destId="{7EC7D781-938C-416E-A5A4-1F71AEA2E5A0}" srcOrd="0" destOrd="0" presId="urn:microsoft.com/office/officeart/2005/8/layout/hProcess9"/>
    <dgm:cxn modelId="{89573E3F-1E57-4009-B1A1-0618DEB8474A}" type="presOf" srcId="{C446BE42-7C15-45C9-805B-6EED4D813CAD}" destId="{E4FD7A47-AC24-48DE-BCF8-B5C95DF380DA}" srcOrd="0" destOrd="0" presId="urn:microsoft.com/office/officeart/2005/8/layout/hProcess9"/>
    <dgm:cxn modelId="{7B7FAE6C-D395-45C2-AF1A-24BF514FCD38}" srcId="{96CFB34E-391C-4D4E-8AE9-128B58763396}" destId="{1B2F2781-3DA9-4D12-A1F1-805B5ABA41B1}" srcOrd="2" destOrd="0" parTransId="{E60093B2-2C6D-49E7-A763-867885494FD6}" sibTransId="{E9FF2FBD-2A59-4D57-AA4D-E1B3FF0788E6}"/>
    <dgm:cxn modelId="{84025778-AF6D-4D1B-9630-664C0BD7D7B9}" type="presOf" srcId="{9D6167E2-2A26-49E2-BC29-66F350685156}" destId="{67770BDF-6E41-4D21-B4B6-792E5986AE2E}" srcOrd="0" destOrd="0" presId="urn:microsoft.com/office/officeart/2005/8/layout/hProcess9"/>
    <dgm:cxn modelId="{9BAB6981-9211-4989-AC71-BD328F68E521}" type="presOf" srcId="{96CFB34E-391C-4D4E-8AE9-128B58763396}" destId="{B961D292-B342-4CAC-94E1-1862498CABF5}" srcOrd="0" destOrd="0" presId="urn:microsoft.com/office/officeart/2005/8/layout/hProcess9"/>
    <dgm:cxn modelId="{F765DEC3-E778-47AF-8430-03778E1CB0E5}" srcId="{96CFB34E-391C-4D4E-8AE9-128B58763396}" destId="{9D6167E2-2A26-49E2-BC29-66F350685156}" srcOrd="0" destOrd="0" parTransId="{10F5250C-6962-456B-9007-D4066F43BA77}" sibTransId="{5186A488-31D4-4217-9F73-01AEB89AB045}"/>
    <dgm:cxn modelId="{3F7543D1-6FBC-42A5-937E-4F8A067FD972}" srcId="{96CFB34E-391C-4D4E-8AE9-128B58763396}" destId="{C446BE42-7C15-45C9-805B-6EED4D813CAD}" srcOrd="1" destOrd="0" parTransId="{A32619AA-65BB-4EB0-9710-88A654EB2641}" sibTransId="{107A5F23-3015-4667-9246-4F093DBDB6B1}"/>
    <dgm:cxn modelId="{C9F47E7B-FF9C-4068-895A-8E27985A3EA8}" type="presParOf" srcId="{B961D292-B342-4CAC-94E1-1862498CABF5}" destId="{11DAE801-40DF-4B0B-9112-847B879C6D28}" srcOrd="0" destOrd="0" presId="urn:microsoft.com/office/officeart/2005/8/layout/hProcess9"/>
    <dgm:cxn modelId="{B59C828A-28D9-462A-BC03-B6CE9A880A84}" type="presParOf" srcId="{B961D292-B342-4CAC-94E1-1862498CABF5}" destId="{66DE2183-FE35-4EA8-AE27-5F198429A2F1}" srcOrd="1" destOrd="0" presId="urn:microsoft.com/office/officeart/2005/8/layout/hProcess9"/>
    <dgm:cxn modelId="{D3538149-84A9-400C-9937-8D81B7C8F766}" type="presParOf" srcId="{66DE2183-FE35-4EA8-AE27-5F198429A2F1}" destId="{67770BDF-6E41-4D21-B4B6-792E5986AE2E}" srcOrd="0" destOrd="0" presId="urn:microsoft.com/office/officeart/2005/8/layout/hProcess9"/>
    <dgm:cxn modelId="{C511126C-AACD-4239-BDEF-AFB400AE4A06}" type="presParOf" srcId="{66DE2183-FE35-4EA8-AE27-5F198429A2F1}" destId="{16E20E8C-7AD6-4B71-8A73-746467545F42}" srcOrd="1" destOrd="0" presId="urn:microsoft.com/office/officeart/2005/8/layout/hProcess9"/>
    <dgm:cxn modelId="{1B828531-F2E5-42FF-A5D0-9015F65C3E10}" type="presParOf" srcId="{66DE2183-FE35-4EA8-AE27-5F198429A2F1}" destId="{E4FD7A47-AC24-48DE-BCF8-B5C95DF380DA}" srcOrd="2" destOrd="0" presId="urn:microsoft.com/office/officeart/2005/8/layout/hProcess9"/>
    <dgm:cxn modelId="{E902C900-9C65-462C-AC10-108951169DDE}" type="presParOf" srcId="{66DE2183-FE35-4EA8-AE27-5F198429A2F1}" destId="{66DCE8CA-E409-4B9B-BD1F-A35E8177ACF7}" srcOrd="3" destOrd="0" presId="urn:microsoft.com/office/officeart/2005/8/layout/hProcess9"/>
    <dgm:cxn modelId="{26DC7D93-E050-4BF9-9A85-D078E6EF2E9C}" type="presParOf" srcId="{66DE2183-FE35-4EA8-AE27-5F198429A2F1}" destId="{7EC7D781-938C-416E-A5A4-1F71AEA2E5A0}" srcOrd="4"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6CFB34E-391C-4D4E-8AE9-128B58763396}" type="doc">
      <dgm:prSet loTypeId="urn:microsoft.com/office/officeart/2005/8/layout/vProcess5" loCatId="process" qsTypeId="urn:microsoft.com/office/officeart/2005/8/quickstyle/simple1" qsCatId="simple" csTypeId="urn:microsoft.com/office/officeart/2005/8/colors/accent0_2" csCatId="mainScheme" phldr="1"/>
      <dgm:spPr/>
      <dgm:t>
        <a:bodyPr/>
        <a:lstStyle/>
        <a:p>
          <a:endParaRPr lang="en-US"/>
        </a:p>
      </dgm:t>
    </dgm:pt>
    <dgm:pt modelId="{9D6167E2-2A26-49E2-BC29-66F350685156}">
      <dgm:prSet/>
      <dgm:spPr/>
      <dgm:t>
        <a:bodyPr/>
        <a:lstStyle/>
        <a:p>
          <a:r>
            <a:rPr lang="es-MX" dirty="0"/>
            <a:t>La ASEA </a:t>
          </a:r>
          <a:r>
            <a:rPr lang="es-MX" b="1" dirty="0"/>
            <a:t>no debe sancionar</a:t>
          </a:r>
          <a:r>
            <a:rPr lang="es-MX" dirty="0"/>
            <a:t> a aquellos regulados que cuenten con una autorización de impacto ambiental emitida por una autoridad estatal o municipal, </a:t>
          </a:r>
          <a:r>
            <a:rPr lang="es-MX" b="1" dirty="0"/>
            <a:t>que no tenga vigencia o que la misma sea de manera indefinida.</a:t>
          </a:r>
          <a:endParaRPr lang="en-US" dirty="0"/>
        </a:p>
      </dgm:t>
    </dgm:pt>
    <dgm:pt modelId="{10F5250C-6962-456B-9007-D4066F43BA77}" type="parTrans" cxnId="{F765DEC3-E778-47AF-8430-03778E1CB0E5}">
      <dgm:prSet/>
      <dgm:spPr/>
      <dgm:t>
        <a:bodyPr/>
        <a:lstStyle/>
        <a:p>
          <a:endParaRPr lang="en-US"/>
        </a:p>
      </dgm:t>
    </dgm:pt>
    <dgm:pt modelId="{5186A488-31D4-4217-9F73-01AEB89AB045}" type="sibTrans" cxnId="{F765DEC3-E778-47AF-8430-03778E1CB0E5}">
      <dgm:prSet/>
      <dgm:spPr/>
      <dgm:t>
        <a:bodyPr/>
        <a:lstStyle/>
        <a:p>
          <a:endParaRPr lang="en-US"/>
        </a:p>
      </dgm:t>
    </dgm:pt>
    <dgm:pt modelId="{C446BE42-7C15-45C9-805B-6EED4D813CAD}">
      <dgm:prSet/>
      <dgm:spPr/>
      <dgm:t>
        <a:bodyPr/>
        <a:lstStyle/>
        <a:p>
          <a:r>
            <a:rPr lang="es-MX" dirty="0"/>
            <a:t>Los regulados que cuenten con una autorización de impacto ambiental emitida por una autoridad estatal o municipal, </a:t>
          </a:r>
          <a:r>
            <a:rPr lang="es-MX" b="1" dirty="0"/>
            <a:t>sin vigencia o que la misma sea indefinida</a:t>
          </a:r>
          <a:r>
            <a:rPr lang="es-MX" dirty="0"/>
            <a:t>, podrán </a:t>
          </a:r>
          <a:r>
            <a:rPr lang="es-MX" b="1" dirty="0"/>
            <a:t>tramitar su Informe Preventivo (IP), sin que medie sanción</a:t>
          </a:r>
          <a:r>
            <a:rPr lang="es-MX" dirty="0"/>
            <a:t>, en virtud de que la Agencia no puede desconocer la eficacia de la autorización de impacto ambiental otorgada por la autoridad estatal o municipal.</a:t>
          </a:r>
          <a:endParaRPr lang="en-US" dirty="0"/>
        </a:p>
      </dgm:t>
    </dgm:pt>
    <dgm:pt modelId="{A32619AA-65BB-4EB0-9710-88A654EB2641}" type="parTrans" cxnId="{3F7543D1-6FBC-42A5-937E-4F8A067FD972}">
      <dgm:prSet/>
      <dgm:spPr/>
      <dgm:t>
        <a:bodyPr/>
        <a:lstStyle/>
        <a:p>
          <a:endParaRPr lang="en-US"/>
        </a:p>
      </dgm:t>
    </dgm:pt>
    <dgm:pt modelId="{107A5F23-3015-4667-9246-4F093DBDB6B1}" type="sibTrans" cxnId="{3F7543D1-6FBC-42A5-937E-4F8A067FD972}">
      <dgm:prSet/>
      <dgm:spPr/>
      <dgm:t>
        <a:bodyPr/>
        <a:lstStyle/>
        <a:p>
          <a:endParaRPr lang="en-US"/>
        </a:p>
      </dgm:t>
    </dgm:pt>
    <dgm:pt modelId="{1B2F2781-3DA9-4D12-A1F1-805B5ABA41B1}">
      <dgm:prSet/>
      <dgm:spPr/>
      <dgm:t>
        <a:bodyPr/>
        <a:lstStyle/>
        <a:p>
          <a:r>
            <a:rPr lang="es-MX"/>
            <a:t>Los argumentos de la referida sentencia, podrían trasladarse a las </a:t>
          </a:r>
          <a:r>
            <a:rPr lang="es-MX" b="1"/>
            <a:t>manifestaciones a las actas de visitas de inspección</a:t>
          </a:r>
          <a:r>
            <a:rPr lang="es-MX"/>
            <a:t>, cuyo objeto sea revisar que el regulado cuenta con autorización de impacto ambiental.</a:t>
          </a:r>
          <a:endParaRPr lang="en-US"/>
        </a:p>
      </dgm:t>
    </dgm:pt>
    <dgm:pt modelId="{E60093B2-2C6D-49E7-A763-867885494FD6}" type="parTrans" cxnId="{7B7FAE6C-D395-45C2-AF1A-24BF514FCD38}">
      <dgm:prSet/>
      <dgm:spPr/>
      <dgm:t>
        <a:bodyPr/>
        <a:lstStyle/>
        <a:p>
          <a:endParaRPr lang="en-US"/>
        </a:p>
      </dgm:t>
    </dgm:pt>
    <dgm:pt modelId="{E9FF2FBD-2A59-4D57-AA4D-E1B3FF0788E6}" type="sibTrans" cxnId="{7B7FAE6C-D395-45C2-AF1A-24BF514FCD38}">
      <dgm:prSet/>
      <dgm:spPr/>
      <dgm:t>
        <a:bodyPr/>
        <a:lstStyle/>
        <a:p>
          <a:endParaRPr lang="en-US"/>
        </a:p>
      </dgm:t>
    </dgm:pt>
    <dgm:pt modelId="{013F3BA3-BADC-4E65-861D-EFB1D387944B}" type="pres">
      <dgm:prSet presAssocID="{96CFB34E-391C-4D4E-8AE9-128B58763396}" presName="outerComposite" presStyleCnt="0">
        <dgm:presLayoutVars>
          <dgm:chMax val="5"/>
          <dgm:dir/>
          <dgm:resizeHandles val="exact"/>
        </dgm:presLayoutVars>
      </dgm:prSet>
      <dgm:spPr/>
    </dgm:pt>
    <dgm:pt modelId="{FA1906DE-DF9F-4D80-A814-0B0A1BEF7E0C}" type="pres">
      <dgm:prSet presAssocID="{96CFB34E-391C-4D4E-8AE9-128B58763396}" presName="dummyMaxCanvas" presStyleCnt="0">
        <dgm:presLayoutVars/>
      </dgm:prSet>
      <dgm:spPr/>
    </dgm:pt>
    <dgm:pt modelId="{360D343A-C87D-49EB-9224-FC36C9E9C4C8}" type="pres">
      <dgm:prSet presAssocID="{96CFB34E-391C-4D4E-8AE9-128B58763396}" presName="ThreeNodes_1" presStyleLbl="node1" presStyleIdx="0" presStyleCnt="3">
        <dgm:presLayoutVars>
          <dgm:bulletEnabled val="1"/>
        </dgm:presLayoutVars>
      </dgm:prSet>
      <dgm:spPr/>
    </dgm:pt>
    <dgm:pt modelId="{4BBCD83C-136F-4369-A45D-B400B0A4A99D}" type="pres">
      <dgm:prSet presAssocID="{96CFB34E-391C-4D4E-8AE9-128B58763396}" presName="ThreeNodes_2" presStyleLbl="node1" presStyleIdx="1" presStyleCnt="3">
        <dgm:presLayoutVars>
          <dgm:bulletEnabled val="1"/>
        </dgm:presLayoutVars>
      </dgm:prSet>
      <dgm:spPr/>
    </dgm:pt>
    <dgm:pt modelId="{E7B25B93-EBEB-4FF7-B5A8-96EADE04F7A8}" type="pres">
      <dgm:prSet presAssocID="{96CFB34E-391C-4D4E-8AE9-128B58763396}" presName="ThreeNodes_3" presStyleLbl="node1" presStyleIdx="2" presStyleCnt="3">
        <dgm:presLayoutVars>
          <dgm:bulletEnabled val="1"/>
        </dgm:presLayoutVars>
      </dgm:prSet>
      <dgm:spPr/>
    </dgm:pt>
    <dgm:pt modelId="{7C39BD0E-560B-4F0C-980D-C89EC78611CE}" type="pres">
      <dgm:prSet presAssocID="{96CFB34E-391C-4D4E-8AE9-128B58763396}" presName="ThreeConn_1-2" presStyleLbl="fgAccFollowNode1" presStyleIdx="0" presStyleCnt="2">
        <dgm:presLayoutVars>
          <dgm:bulletEnabled val="1"/>
        </dgm:presLayoutVars>
      </dgm:prSet>
      <dgm:spPr/>
    </dgm:pt>
    <dgm:pt modelId="{C66A9552-C8B0-40E3-A031-F36E026CFA1E}" type="pres">
      <dgm:prSet presAssocID="{96CFB34E-391C-4D4E-8AE9-128B58763396}" presName="ThreeConn_2-3" presStyleLbl="fgAccFollowNode1" presStyleIdx="1" presStyleCnt="2">
        <dgm:presLayoutVars>
          <dgm:bulletEnabled val="1"/>
        </dgm:presLayoutVars>
      </dgm:prSet>
      <dgm:spPr/>
    </dgm:pt>
    <dgm:pt modelId="{238F23D7-5B45-4F63-B58E-B2B63D2765BA}" type="pres">
      <dgm:prSet presAssocID="{96CFB34E-391C-4D4E-8AE9-128B58763396}" presName="ThreeNodes_1_text" presStyleLbl="node1" presStyleIdx="2" presStyleCnt="3">
        <dgm:presLayoutVars>
          <dgm:bulletEnabled val="1"/>
        </dgm:presLayoutVars>
      </dgm:prSet>
      <dgm:spPr/>
    </dgm:pt>
    <dgm:pt modelId="{5F317821-E7C1-4647-9B1B-4E616B29BC2E}" type="pres">
      <dgm:prSet presAssocID="{96CFB34E-391C-4D4E-8AE9-128B58763396}" presName="ThreeNodes_2_text" presStyleLbl="node1" presStyleIdx="2" presStyleCnt="3">
        <dgm:presLayoutVars>
          <dgm:bulletEnabled val="1"/>
        </dgm:presLayoutVars>
      </dgm:prSet>
      <dgm:spPr/>
    </dgm:pt>
    <dgm:pt modelId="{A5562072-D093-4BEE-BC05-8D55B5FC3FF6}" type="pres">
      <dgm:prSet presAssocID="{96CFB34E-391C-4D4E-8AE9-128B58763396}" presName="ThreeNodes_3_text" presStyleLbl="node1" presStyleIdx="2" presStyleCnt="3">
        <dgm:presLayoutVars>
          <dgm:bulletEnabled val="1"/>
        </dgm:presLayoutVars>
      </dgm:prSet>
      <dgm:spPr/>
    </dgm:pt>
  </dgm:ptLst>
  <dgm:cxnLst>
    <dgm:cxn modelId="{3408F508-EDD2-475D-9581-DA8D486AAFA7}" type="presOf" srcId="{9D6167E2-2A26-49E2-BC29-66F350685156}" destId="{238F23D7-5B45-4F63-B58E-B2B63D2765BA}" srcOrd="1" destOrd="0" presId="urn:microsoft.com/office/officeart/2005/8/layout/vProcess5"/>
    <dgm:cxn modelId="{F5D28109-FDA5-4CD3-8A3B-A99DE6085165}" type="presOf" srcId="{107A5F23-3015-4667-9246-4F093DBDB6B1}" destId="{C66A9552-C8B0-40E3-A031-F36E026CFA1E}" srcOrd="0" destOrd="0" presId="urn:microsoft.com/office/officeart/2005/8/layout/vProcess5"/>
    <dgm:cxn modelId="{BB7C150D-2D91-4085-966D-6182D3E81B2B}" type="presOf" srcId="{9D6167E2-2A26-49E2-BC29-66F350685156}" destId="{360D343A-C87D-49EB-9224-FC36C9E9C4C8}" srcOrd="0" destOrd="0" presId="urn:microsoft.com/office/officeart/2005/8/layout/vProcess5"/>
    <dgm:cxn modelId="{3A687017-F22E-4DB5-866D-ACCBA13E2FE7}" type="presOf" srcId="{96CFB34E-391C-4D4E-8AE9-128B58763396}" destId="{013F3BA3-BADC-4E65-861D-EFB1D387944B}" srcOrd="0" destOrd="0" presId="urn:microsoft.com/office/officeart/2005/8/layout/vProcess5"/>
    <dgm:cxn modelId="{34F3D72E-CB1F-4564-94D8-97AAA97E8098}" type="presOf" srcId="{1B2F2781-3DA9-4D12-A1F1-805B5ABA41B1}" destId="{E7B25B93-EBEB-4FF7-B5A8-96EADE04F7A8}" srcOrd="0" destOrd="0" presId="urn:microsoft.com/office/officeart/2005/8/layout/vProcess5"/>
    <dgm:cxn modelId="{DB744A5C-91F8-4DEC-9287-0947A0979B97}" type="presOf" srcId="{C446BE42-7C15-45C9-805B-6EED4D813CAD}" destId="{4BBCD83C-136F-4369-A45D-B400B0A4A99D}" srcOrd="0" destOrd="0" presId="urn:microsoft.com/office/officeart/2005/8/layout/vProcess5"/>
    <dgm:cxn modelId="{7B7FAE6C-D395-45C2-AF1A-24BF514FCD38}" srcId="{96CFB34E-391C-4D4E-8AE9-128B58763396}" destId="{1B2F2781-3DA9-4D12-A1F1-805B5ABA41B1}" srcOrd="2" destOrd="0" parTransId="{E60093B2-2C6D-49E7-A763-867885494FD6}" sibTransId="{E9FF2FBD-2A59-4D57-AA4D-E1B3FF0788E6}"/>
    <dgm:cxn modelId="{160EDE72-4F9E-4987-BCCE-02F3412FEB2B}" type="presOf" srcId="{1B2F2781-3DA9-4D12-A1F1-805B5ABA41B1}" destId="{A5562072-D093-4BEE-BC05-8D55B5FC3FF6}" srcOrd="1" destOrd="0" presId="urn:microsoft.com/office/officeart/2005/8/layout/vProcess5"/>
    <dgm:cxn modelId="{C7AC088E-1E5D-4825-BE92-B84B650738E8}" type="presOf" srcId="{5186A488-31D4-4217-9F73-01AEB89AB045}" destId="{7C39BD0E-560B-4F0C-980D-C89EC78611CE}" srcOrd="0" destOrd="0" presId="urn:microsoft.com/office/officeart/2005/8/layout/vProcess5"/>
    <dgm:cxn modelId="{417500AC-5A0B-48A3-82F5-544FD4E8FF4D}" type="presOf" srcId="{C446BE42-7C15-45C9-805B-6EED4D813CAD}" destId="{5F317821-E7C1-4647-9B1B-4E616B29BC2E}" srcOrd="1" destOrd="0" presId="urn:microsoft.com/office/officeart/2005/8/layout/vProcess5"/>
    <dgm:cxn modelId="{F765DEC3-E778-47AF-8430-03778E1CB0E5}" srcId="{96CFB34E-391C-4D4E-8AE9-128B58763396}" destId="{9D6167E2-2A26-49E2-BC29-66F350685156}" srcOrd="0" destOrd="0" parTransId="{10F5250C-6962-456B-9007-D4066F43BA77}" sibTransId="{5186A488-31D4-4217-9F73-01AEB89AB045}"/>
    <dgm:cxn modelId="{3F7543D1-6FBC-42A5-937E-4F8A067FD972}" srcId="{96CFB34E-391C-4D4E-8AE9-128B58763396}" destId="{C446BE42-7C15-45C9-805B-6EED4D813CAD}" srcOrd="1" destOrd="0" parTransId="{A32619AA-65BB-4EB0-9710-88A654EB2641}" sibTransId="{107A5F23-3015-4667-9246-4F093DBDB6B1}"/>
    <dgm:cxn modelId="{6951C45C-0667-41C2-840A-48520FE6F8D6}" type="presParOf" srcId="{013F3BA3-BADC-4E65-861D-EFB1D387944B}" destId="{FA1906DE-DF9F-4D80-A814-0B0A1BEF7E0C}" srcOrd="0" destOrd="0" presId="urn:microsoft.com/office/officeart/2005/8/layout/vProcess5"/>
    <dgm:cxn modelId="{8F2CB782-736B-4DBD-92F8-B49C6AA753FF}" type="presParOf" srcId="{013F3BA3-BADC-4E65-861D-EFB1D387944B}" destId="{360D343A-C87D-49EB-9224-FC36C9E9C4C8}" srcOrd="1" destOrd="0" presId="urn:microsoft.com/office/officeart/2005/8/layout/vProcess5"/>
    <dgm:cxn modelId="{64F88290-A3D9-461C-A190-F1F363BDB763}" type="presParOf" srcId="{013F3BA3-BADC-4E65-861D-EFB1D387944B}" destId="{4BBCD83C-136F-4369-A45D-B400B0A4A99D}" srcOrd="2" destOrd="0" presId="urn:microsoft.com/office/officeart/2005/8/layout/vProcess5"/>
    <dgm:cxn modelId="{321C595F-8B49-453C-9328-18AB1FB79D3C}" type="presParOf" srcId="{013F3BA3-BADC-4E65-861D-EFB1D387944B}" destId="{E7B25B93-EBEB-4FF7-B5A8-96EADE04F7A8}" srcOrd="3" destOrd="0" presId="urn:microsoft.com/office/officeart/2005/8/layout/vProcess5"/>
    <dgm:cxn modelId="{73D799DC-F684-419A-BC42-EDBCAC89BA13}" type="presParOf" srcId="{013F3BA3-BADC-4E65-861D-EFB1D387944B}" destId="{7C39BD0E-560B-4F0C-980D-C89EC78611CE}" srcOrd="4" destOrd="0" presId="urn:microsoft.com/office/officeart/2005/8/layout/vProcess5"/>
    <dgm:cxn modelId="{BEB55CD1-AF1F-46E5-AA71-4CBBFF3DD25B}" type="presParOf" srcId="{013F3BA3-BADC-4E65-861D-EFB1D387944B}" destId="{C66A9552-C8B0-40E3-A031-F36E026CFA1E}" srcOrd="5" destOrd="0" presId="urn:microsoft.com/office/officeart/2005/8/layout/vProcess5"/>
    <dgm:cxn modelId="{CE49163F-39AA-4D9F-A768-F873FF1369E7}" type="presParOf" srcId="{013F3BA3-BADC-4E65-861D-EFB1D387944B}" destId="{238F23D7-5B45-4F63-B58E-B2B63D2765BA}" srcOrd="6" destOrd="0" presId="urn:microsoft.com/office/officeart/2005/8/layout/vProcess5"/>
    <dgm:cxn modelId="{9D2545ED-6826-4112-8535-EB6C94942116}" type="presParOf" srcId="{013F3BA3-BADC-4E65-861D-EFB1D387944B}" destId="{5F317821-E7C1-4647-9B1B-4E616B29BC2E}" srcOrd="7" destOrd="0" presId="urn:microsoft.com/office/officeart/2005/8/layout/vProcess5"/>
    <dgm:cxn modelId="{20E2E2FA-F780-40FE-BD09-DD6FDA360CD8}" type="presParOf" srcId="{013F3BA3-BADC-4E65-861D-EFB1D387944B}" destId="{A5562072-D093-4BEE-BC05-8D55B5FC3FF6}" srcOrd="8"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96CFB34E-391C-4D4E-8AE9-128B58763396}" type="doc">
      <dgm:prSet loTypeId="urn:microsoft.com/office/officeart/2005/8/layout/process1" loCatId="process" qsTypeId="urn:microsoft.com/office/officeart/2005/8/quickstyle/simple1" qsCatId="simple" csTypeId="urn:microsoft.com/office/officeart/2005/8/colors/accent0_2" csCatId="mainScheme" phldr="1"/>
      <dgm:spPr/>
      <dgm:t>
        <a:bodyPr/>
        <a:lstStyle/>
        <a:p>
          <a:endParaRPr lang="en-US"/>
        </a:p>
      </dgm:t>
    </dgm:pt>
    <dgm:pt modelId="{9D6167E2-2A26-49E2-BC29-66F350685156}">
      <dgm:prSet/>
      <dgm:spPr/>
      <dgm:t>
        <a:bodyPr/>
        <a:lstStyle/>
        <a:p>
          <a:pPr algn="just">
            <a:buClrTx/>
            <a:buSzTx/>
            <a:buFont typeface="Arial" panose="020B0604020202020204" pitchFamily="34" charset="0"/>
            <a:buChar char="•"/>
          </a:pPr>
          <a:r>
            <a:rPr lang="es-MX" dirty="0"/>
            <a:t>Se corrobora que la ASEA, ha valorado las autorizaciones de impacto ambiental, emitidas por autoridades estatales o municipales, previo a su existencia, en términos del </a:t>
          </a:r>
          <a:r>
            <a:rPr lang="es-MX" b="1" i="1" dirty="0"/>
            <a:t>Noveno Transitorio de su Ley .</a:t>
          </a:r>
          <a:endParaRPr lang="en-US" b="1" i="1" dirty="0"/>
        </a:p>
      </dgm:t>
    </dgm:pt>
    <dgm:pt modelId="{10F5250C-6962-456B-9007-D4066F43BA77}" type="parTrans" cxnId="{F765DEC3-E778-47AF-8430-03778E1CB0E5}">
      <dgm:prSet/>
      <dgm:spPr/>
      <dgm:t>
        <a:bodyPr/>
        <a:lstStyle/>
        <a:p>
          <a:endParaRPr lang="en-US"/>
        </a:p>
      </dgm:t>
    </dgm:pt>
    <dgm:pt modelId="{5186A488-31D4-4217-9F73-01AEB89AB045}" type="sibTrans" cxnId="{F765DEC3-E778-47AF-8430-03778E1CB0E5}">
      <dgm:prSet/>
      <dgm:spPr/>
      <dgm:t>
        <a:bodyPr/>
        <a:lstStyle/>
        <a:p>
          <a:endParaRPr lang="en-US"/>
        </a:p>
      </dgm:t>
    </dgm:pt>
    <dgm:pt modelId="{C446BE42-7C15-45C9-805B-6EED4D813CAD}">
      <dgm:prSet/>
      <dgm:spPr/>
      <dgm:t>
        <a:bodyPr/>
        <a:lstStyle/>
        <a:p>
          <a:pPr algn="just"/>
          <a:r>
            <a:rPr lang="es-MX" dirty="0"/>
            <a:t>La Primera Sala en Materia Ambiental y de Regulación ha declarado nulas las resoluciones que determinan que las autorizaciones en materia de impacto ambiental emitidas sin vigencia o con vigencia indefinida, </a:t>
          </a:r>
          <a:r>
            <a:rPr lang="es-MX" b="1" dirty="0"/>
            <a:t>son válidas y surten todos sus efectos legales</a:t>
          </a:r>
          <a:r>
            <a:rPr lang="es-MX" dirty="0"/>
            <a:t>, bajo el </a:t>
          </a:r>
          <a:r>
            <a:rPr lang="es-MX" b="1" i="1" dirty="0"/>
            <a:t>Principio de Confianza Legítima.</a:t>
          </a:r>
          <a:endParaRPr lang="en-US" b="1" i="1" dirty="0"/>
        </a:p>
      </dgm:t>
    </dgm:pt>
    <dgm:pt modelId="{A32619AA-65BB-4EB0-9710-88A654EB2641}" type="parTrans" cxnId="{3F7543D1-6FBC-42A5-937E-4F8A067FD972}">
      <dgm:prSet/>
      <dgm:spPr/>
      <dgm:t>
        <a:bodyPr/>
        <a:lstStyle/>
        <a:p>
          <a:endParaRPr lang="en-US"/>
        </a:p>
      </dgm:t>
    </dgm:pt>
    <dgm:pt modelId="{107A5F23-3015-4667-9246-4F093DBDB6B1}" type="sibTrans" cxnId="{3F7543D1-6FBC-42A5-937E-4F8A067FD972}">
      <dgm:prSet/>
      <dgm:spPr/>
      <dgm:t>
        <a:bodyPr/>
        <a:lstStyle/>
        <a:p>
          <a:endParaRPr lang="en-US"/>
        </a:p>
      </dgm:t>
    </dgm:pt>
    <dgm:pt modelId="{1B2F2781-3DA9-4D12-A1F1-805B5ABA41B1}">
      <dgm:prSet/>
      <dgm:spPr/>
      <dgm:t>
        <a:bodyPr/>
        <a:lstStyle/>
        <a:p>
          <a:pPr algn="just"/>
          <a:r>
            <a:rPr lang="es-MX" dirty="0"/>
            <a:t>Se otorgó una suspensión dentro de un Juicio de Amparo, bajo el Principio de </a:t>
          </a:r>
          <a:r>
            <a:rPr lang="es-MX" b="1" i="1" dirty="0"/>
            <a:t>Apariencia del Buen Derecho</a:t>
          </a:r>
          <a:r>
            <a:rPr lang="es-MX" i="1" dirty="0"/>
            <a:t>,</a:t>
          </a:r>
          <a:r>
            <a:rPr lang="es-MX" dirty="0"/>
            <a:t> determinándose que es suficiente para acreditar el interés suspensional, la existencia del permiso y de una Licencia Ambiental Única con el mismo domicilio de la instalación. </a:t>
          </a:r>
          <a:endParaRPr lang="en-US" dirty="0"/>
        </a:p>
      </dgm:t>
    </dgm:pt>
    <dgm:pt modelId="{E60093B2-2C6D-49E7-A763-867885494FD6}" type="parTrans" cxnId="{7B7FAE6C-D395-45C2-AF1A-24BF514FCD38}">
      <dgm:prSet/>
      <dgm:spPr/>
      <dgm:t>
        <a:bodyPr/>
        <a:lstStyle/>
        <a:p>
          <a:endParaRPr lang="en-US"/>
        </a:p>
      </dgm:t>
    </dgm:pt>
    <dgm:pt modelId="{E9FF2FBD-2A59-4D57-AA4D-E1B3FF0788E6}" type="sibTrans" cxnId="{7B7FAE6C-D395-45C2-AF1A-24BF514FCD38}">
      <dgm:prSet/>
      <dgm:spPr/>
      <dgm:t>
        <a:bodyPr/>
        <a:lstStyle/>
        <a:p>
          <a:endParaRPr lang="en-US"/>
        </a:p>
      </dgm:t>
    </dgm:pt>
    <dgm:pt modelId="{EE4FBAEE-7C2A-478D-80DA-E759EBA042BE}" type="pres">
      <dgm:prSet presAssocID="{96CFB34E-391C-4D4E-8AE9-128B58763396}" presName="Name0" presStyleCnt="0">
        <dgm:presLayoutVars>
          <dgm:dir/>
          <dgm:resizeHandles val="exact"/>
        </dgm:presLayoutVars>
      </dgm:prSet>
      <dgm:spPr/>
    </dgm:pt>
    <dgm:pt modelId="{3EABFE4E-A2DC-40BC-BF1C-BB24F13A2856}" type="pres">
      <dgm:prSet presAssocID="{9D6167E2-2A26-49E2-BC29-66F350685156}" presName="node" presStyleLbl="node1" presStyleIdx="0" presStyleCnt="3">
        <dgm:presLayoutVars>
          <dgm:bulletEnabled val="1"/>
        </dgm:presLayoutVars>
      </dgm:prSet>
      <dgm:spPr/>
    </dgm:pt>
    <dgm:pt modelId="{C1DADD99-775F-4F6C-99FB-9A9ECF22856F}" type="pres">
      <dgm:prSet presAssocID="{5186A488-31D4-4217-9F73-01AEB89AB045}" presName="sibTrans" presStyleLbl="sibTrans2D1" presStyleIdx="0" presStyleCnt="2"/>
      <dgm:spPr/>
    </dgm:pt>
    <dgm:pt modelId="{C56BD818-FD92-48EE-A9CB-111F6457C0D9}" type="pres">
      <dgm:prSet presAssocID="{5186A488-31D4-4217-9F73-01AEB89AB045}" presName="connectorText" presStyleLbl="sibTrans2D1" presStyleIdx="0" presStyleCnt="2"/>
      <dgm:spPr/>
    </dgm:pt>
    <dgm:pt modelId="{F7EB563A-D6BA-4E08-8861-62898DE6A89F}" type="pres">
      <dgm:prSet presAssocID="{C446BE42-7C15-45C9-805B-6EED4D813CAD}" presName="node" presStyleLbl="node1" presStyleIdx="1" presStyleCnt="3">
        <dgm:presLayoutVars>
          <dgm:bulletEnabled val="1"/>
        </dgm:presLayoutVars>
      </dgm:prSet>
      <dgm:spPr/>
    </dgm:pt>
    <dgm:pt modelId="{CA537F7B-BDC6-44C6-87F6-FFF276422CA0}" type="pres">
      <dgm:prSet presAssocID="{107A5F23-3015-4667-9246-4F093DBDB6B1}" presName="sibTrans" presStyleLbl="sibTrans2D1" presStyleIdx="1" presStyleCnt="2"/>
      <dgm:spPr/>
    </dgm:pt>
    <dgm:pt modelId="{EF738F3E-2B6E-4236-8E39-BEF05BDD569F}" type="pres">
      <dgm:prSet presAssocID="{107A5F23-3015-4667-9246-4F093DBDB6B1}" presName="connectorText" presStyleLbl="sibTrans2D1" presStyleIdx="1" presStyleCnt="2"/>
      <dgm:spPr/>
    </dgm:pt>
    <dgm:pt modelId="{C0D94740-07E7-497E-B62A-0F78819299D6}" type="pres">
      <dgm:prSet presAssocID="{1B2F2781-3DA9-4D12-A1F1-805B5ABA41B1}" presName="node" presStyleLbl="node1" presStyleIdx="2" presStyleCnt="3">
        <dgm:presLayoutVars>
          <dgm:bulletEnabled val="1"/>
        </dgm:presLayoutVars>
      </dgm:prSet>
      <dgm:spPr/>
    </dgm:pt>
  </dgm:ptLst>
  <dgm:cxnLst>
    <dgm:cxn modelId="{A5952210-38CA-4199-AD95-7BE9E2C866E1}" type="presOf" srcId="{9D6167E2-2A26-49E2-BC29-66F350685156}" destId="{3EABFE4E-A2DC-40BC-BF1C-BB24F13A2856}" srcOrd="0" destOrd="0" presId="urn:microsoft.com/office/officeart/2005/8/layout/process1"/>
    <dgm:cxn modelId="{D446A42E-03DE-4E93-90E6-1538ACC77F5E}" type="presOf" srcId="{C446BE42-7C15-45C9-805B-6EED4D813CAD}" destId="{F7EB563A-D6BA-4E08-8861-62898DE6A89F}" srcOrd="0" destOrd="0" presId="urn:microsoft.com/office/officeart/2005/8/layout/process1"/>
    <dgm:cxn modelId="{5EEFFF5F-587A-426B-87DB-01EDE7230C97}" type="presOf" srcId="{5186A488-31D4-4217-9F73-01AEB89AB045}" destId="{C1DADD99-775F-4F6C-99FB-9A9ECF22856F}" srcOrd="0" destOrd="0" presId="urn:microsoft.com/office/officeart/2005/8/layout/process1"/>
    <dgm:cxn modelId="{23B19749-9B31-4F78-9D1E-14A5DB08EA34}" type="presOf" srcId="{5186A488-31D4-4217-9F73-01AEB89AB045}" destId="{C56BD818-FD92-48EE-A9CB-111F6457C0D9}" srcOrd="1" destOrd="0" presId="urn:microsoft.com/office/officeart/2005/8/layout/process1"/>
    <dgm:cxn modelId="{7B7FAE6C-D395-45C2-AF1A-24BF514FCD38}" srcId="{96CFB34E-391C-4D4E-8AE9-128B58763396}" destId="{1B2F2781-3DA9-4D12-A1F1-805B5ABA41B1}" srcOrd="2" destOrd="0" parTransId="{E60093B2-2C6D-49E7-A763-867885494FD6}" sibTransId="{E9FF2FBD-2A59-4D57-AA4D-E1B3FF0788E6}"/>
    <dgm:cxn modelId="{8259FAB3-601D-43FB-9414-39304F6938A8}" type="presOf" srcId="{107A5F23-3015-4667-9246-4F093DBDB6B1}" destId="{EF738F3E-2B6E-4236-8E39-BEF05BDD569F}" srcOrd="1" destOrd="0" presId="urn:microsoft.com/office/officeart/2005/8/layout/process1"/>
    <dgm:cxn modelId="{DFD8CCC1-589E-4301-A5D3-B292BE4DDB93}" type="presOf" srcId="{96CFB34E-391C-4D4E-8AE9-128B58763396}" destId="{EE4FBAEE-7C2A-478D-80DA-E759EBA042BE}" srcOrd="0" destOrd="0" presId="urn:microsoft.com/office/officeart/2005/8/layout/process1"/>
    <dgm:cxn modelId="{F765DEC3-E778-47AF-8430-03778E1CB0E5}" srcId="{96CFB34E-391C-4D4E-8AE9-128B58763396}" destId="{9D6167E2-2A26-49E2-BC29-66F350685156}" srcOrd="0" destOrd="0" parTransId="{10F5250C-6962-456B-9007-D4066F43BA77}" sibTransId="{5186A488-31D4-4217-9F73-01AEB89AB045}"/>
    <dgm:cxn modelId="{71FE3DC4-4A20-4287-BA89-4BC3794DAEB3}" type="presOf" srcId="{1B2F2781-3DA9-4D12-A1F1-805B5ABA41B1}" destId="{C0D94740-07E7-497E-B62A-0F78819299D6}" srcOrd="0" destOrd="0" presId="urn:microsoft.com/office/officeart/2005/8/layout/process1"/>
    <dgm:cxn modelId="{3F7543D1-6FBC-42A5-937E-4F8A067FD972}" srcId="{96CFB34E-391C-4D4E-8AE9-128B58763396}" destId="{C446BE42-7C15-45C9-805B-6EED4D813CAD}" srcOrd="1" destOrd="0" parTransId="{A32619AA-65BB-4EB0-9710-88A654EB2641}" sibTransId="{107A5F23-3015-4667-9246-4F093DBDB6B1}"/>
    <dgm:cxn modelId="{9BAD85EC-AD49-49A5-A2FE-CAE75B45A56C}" type="presOf" srcId="{107A5F23-3015-4667-9246-4F093DBDB6B1}" destId="{CA537F7B-BDC6-44C6-87F6-FFF276422CA0}" srcOrd="0" destOrd="0" presId="urn:microsoft.com/office/officeart/2005/8/layout/process1"/>
    <dgm:cxn modelId="{8DE82F11-C4C6-4EEC-BAA2-A60319C7A0BA}" type="presParOf" srcId="{EE4FBAEE-7C2A-478D-80DA-E759EBA042BE}" destId="{3EABFE4E-A2DC-40BC-BF1C-BB24F13A2856}" srcOrd="0" destOrd="0" presId="urn:microsoft.com/office/officeart/2005/8/layout/process1"/>
    <dgm:cxn modelId="{9DF330FB-B1E5-461F-BE1F-254C1668322B}" type="presParOf" srcId="{EE4FBAEE-7C2A-478D-80DA-E759EBA042BE}" destId="{C1DADD99-775F-4F6C-99FB-9A9ECF22856F}" srcOrd="1" destOrd="0" presId="urn:microsoft.com/office/officeart/2005/8/layout/process1"/>
    <dgm:cxn modelId="{505ABC22-B4EA-4431-A23C-7BF7176E85C6}" type="presParOf" srcId="{C1DADD99-775F-4F6C-99FB-9A9ECF22856F}" destId="{C56BD818-FD92-48EE-A9CB-111F6457C0D9}" srcOrd="0" destOrd="0" presId="urn:microsoft.com/office/officeart/2005/8/layout/process1"/>
    <dgm:cxn modelId="{CEA3BCFD-6D00-4175-984A-C07E5493EE1B}" type="presParOf" srcId="{EE4FBAEE-7C2A-478D-80DA-E759EBA042BE}" destId="{F7EB563A-D6BA-4E08-8861-62898DE6A89F}" srcOrd="2" destOrd="0" presId="urn:microsoft.com/office/officeart/2005/8/layout/process1"/>
    <dgm:cxn modelId="{03D691B4-B89B-45F9-917A-574F4F5B6117}" type="presParOf" srcId="{EE4FBAEE-7C2A-478D-80DA-E759EBA042BE}" destId="{CA537F7B-BDC6-44C6-87F6-FFF276422CA0}" srcOrd="3" destOrd="0" presId="urn:microsoft.com/office/officeart/2005/8/layout/process1"/>
    <dgm:cxn modelId="{6ED5E844-5693-4784-8D1B-9FD327BCA370}" type="presParOf" srcId="{CA537F7B-BDC6-44C6-87F6-FFF276422CA0}" destId="{EF738F3E-2B6E-4236-8E39-BEF05BDD569F}" srcOrd="0" destOrd="0" presId="urn:microsoft.com/office/officeart/2005/8/layout/process1"/>
    <dgm:cxn modelId="{25E5BF80-95F7-4C93-B2D8-70172A27EC4F}" type="presParOf" srcId="{EE4FBAEE-7C2A-478D-80DA-E759EBA042BE}" destId="{C0D94740-07E7-497E-B62A-0F78819299D6}" srcOrd="4"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47EA254-CF6C-4A71-B675-96D4F3D83B0F}">
      <dsp:nvSpPr>
        <dsp:cNvPr id="0" name=""/>
        <dsp:cNvSpPr/>
      </dsp:nvSpPr>
      <dsp:spPr>
        <a:xfrm>
          <a:off x="2099791" y="2248423"/>
          <a:ext cx="1383621" cy="120523"/>
        </a:xfrm>
        <a:custGeom>
          <a:avLst/>
          <a:gdLst/>
          <a:ahLst/>
          <a:cxnLst/>
          <a:rect l="0" t="0" r="0" b="0"/>
          <a:pathLst>
            <a:path>
              <a:moveTo>
                <a:pt x="0" y="120523"/>
              </a:moveTo>
              <a:lnTo>
                <a:pt x="1383621" y="120523"/>
              </a:lnTo>
              <a:lnTo>
                <a:pt x="1383621" y="0"/>
              </a:lnTo>
            </a:path>
          </a:pathLst>
        </a:custGeom>
        <a:noFill/>
        <a:ln w="25400" cap="flat"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3C0CD78-0020-4E4B-8BBA-BDFE55AB426D}">
      <dsp:nvSpPr>
        <dsp:cNvPr id="0" name=""/>
        <dsp:cNvSpPr/>
      </dsp:nvSpPr>
      <dsp:spPr>
        <a:xfrm>
          <a:off x="2099791" y="2368947"/>
          <a:ext cx="2767242" cy="2073007"/>
        </a:xfrm>
        <a:custGeom>
          <a:avLst/>
          <a:gdLst/>
          <a:ahLst/>
          <a:cxnLst/>
          <a:rect l="0" t="0" r="0" b="0"/>
          <a:pathLst>
            <a:path>
              <a:moveTo>
                <a:pt x="0" y="0"/>
              </a:moveTo>
              <a:lnTo>
                <a:pt x="2574404" y="0"/>
              </a:lnTo>
              <a:lnTo>
                <a:pt x="2574404" y="2073007"/>
              </a:lnTo>
              <a:lnTo>
                <a:pt x="2767242" y="2073007"/>
              </a:lnTo>
            </a:path>
          </a:pathLst>
        </a:custGeom>
        <a:noFill/>
        <a:ln w="25400" cap="flat"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B9934FE-D545-40E3-883B-9AFBDB1232BE}">
      <dsp:nvSpPr>
        <dsp:cNvPr id="0" name=""/>
        <dsp:cNvSpPr/>
      </dsp:nvSpPr>
      <dsp:spPr>
        <a:xfrm>
          <a:off x="2099791" y="2368947"/>
          <a:ext cx="2767242" cy="1243804"/>
        </a:xfrm>
        <a:custGeom>
          <a:avLst/>
          <a:gdLst/>
          <a:ahLst/>
          <a:cxnLst/>
          <a:rect l="0" t="0" r="0" b="0"/>
          <a:pathLst>
            <a:path>
              <a:moveTo>
                <a:pt x="0" y="0"/>
              </a:moveTo>
              <a:lnTo>
                <a:pt x="2574404" y="0"/>
              </a:lnTo>
              <a:lnTo>
                <a:pt x="2574404" y="1243804"/>
              </a:lnTo>
              <a:lnTo>
                <a:pt x="2767242" y="1243804"/>
              </a:lnTo>
            </a:path>
          </a:pathLst>
        </a:custGeom>
        <a:noFill/>
        <a:ln w="25400" cap="flat"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F8A0E97-64E7-4486-BF23-0DF2902C75B8}">
      <dsp:nvSpPr>
        <dsp:cNvPr id="0" name=""/>
        <dsp:cNvSpPr/>
      </dsp:nvSpPr>
      <dsp:spPr>
        <a:xfrm>
          <a:off x="2099791" y="2368947"/>
          <a:ext cx="2767242" cy="414601"/>
        </a:xfrm>
        <a:custGeom>
          <a:avLst/>
          <a:gdLst/>
          <a:ahLst/>
          <a:cxnLst/>
          <a:rect l="0" t="0" r="0" b="0"/>
          <a:pathLst>
            <a:path>
              <a:moveTo>
                <a:pt x="0" y="0"/>
              </a:moveTo>
              <a:lnTo>
                <a:pt x="2574404" y="0"/>
              </a:lnTo>
              <a:lnTo>
                <a:pt x="2574404" y="414601"/>
              </a:lnTo>
              <a:lnTo>
                <a:pt x="2767242" y="414601"/>
              </a:lnTo>
            </a:path>
          </a:pathLst>
        </a:custGeom>
        <a:noFill/>
        <a:ln w="25400" cap="flat"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6562AFF-78CE-4736-B042-67513429D27C}">
      <dsp:nvSpPr>
        <dsp:cNvPr id="0" name=""/>
        <dsp:cNvSpPr/>
      </dsp:nvSpPr>
      <dsp:spPr>
        <a:xfrm>
          <a:off x="2099791" y="1954346"/>
          <a:ext cx="2767242" cy="414601"/>
        </a:xfrm>
        <a:custGeom>
          <a:avLst/>
          <a:gdLst/>
          <a:ahLst/>
          <a:cxnLst/>
          <a:rect l="0" t="0" r="0" b="0"/>
          <a:pathLst>
            <a:path>
              <a:moveTo>
                <a:pt x="0" y="414601"/>
              </a:moveTo>
              <a:lnTo>
                <a:pt x="2574404" y="414601"/>
              </a:lnTo>
              <a:lnTo>
                <a:pt x="2574404" y="0"/>
              </a:lnTo>
              <a:lnTo>
                <a:pt x="2767242" y="0"/>
              </a:lnTo>
            </a:path>
          </a:pathLst>
        </a:custGeom>
        <a:noFill/>
        <a:ln w="25400" cap="flat"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4231B91-601C-454F-B32E-AC408240523C}">
      <dsp:nvSpPr>
        <dsp:cNvPr id="0" name=""/>
        <dsp:cNvSpPr/>
      </dsp:nvSpPr>
      <dsp:spPr>
        <a:xfrm>
          <a:off x="2099791" y="1125143"/>
          <a:ext cx="2767242" cy="1243804"/>
        </a:xfrm>
        <a:custGeom>
          <a:avLst/>
          <a:gdLst/>
          <a:ahLst/>
          <a:cxnLst/>
          <a:rect l="0" t="0" r="0" b="0"/>
          <a:pathLst>
            <a:path>
              <a:moveTo>
                <a:pt x="0" y="1243804"/>
              </a:moveTo>
              <a:lnTo>
                <a:pt x="2574404" y="1243804"/>
              </a:lnTo>
              <a:lnTo>
                <a:pt x="2574404" y="0"/>
              </a:lnTo>
              <a:lnTo>
                <a:pt x="2767242" y="0"/>
              </a:lnTo>
            </a:path>
          </a:pathLst>
        </a:custGeom>
        <a:noFill/>
        <a:ln w="25400" cap="flat"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DCD3F11-25B7-4737-8241-2AAA9285A07F}">
      <dsp:nvSpPr>
        <dsp:cNvPr id="0" name=""/>
        <dsp:cNvSpPr/>
      </dsp:nvSpPr>
      <dsp:spPr>
        <a:xfrm>
          <a:off x="2099791" y="295940"/>
          <a:ext cx="2767242" cy="2073007"/>
        </a:xfrm>
        <a:custGeom>
          <a:avLst/>
          <a:gdLst/>
          <a:ahLst/>
          <a:cxnLst/>
          <a:rect l="0" t="0" r="0" b="0"/>
          <a:pathLst>
            <a:path>
              <a:moveTo>
                <a:pt x="0" y="2073007"/>
              </a:moveTo>
              <a:lnTo>
                <a:pt x="2574404" y="2073007"/>
              </a:lnTo>
              <a:lnTo>
                <a:pt x="2574404" y="0"/>
              </a:lnTo>
              <a:lnTo>
                <a:pt x="2767242" y="0"/>
              </a:lnTo>
            </a:path>
          </a:pathLst>
        </a:custGeom>
        <a:noFill/>
        <a:ln w="25400" cap="flat"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968AC63-F5CE-4F8D-9951-4FA969B9E41B}">
      <dsp:nvSpPr>
        <dsp:cNvPr id="0" name=""/>
        <dsp:cNvSpPr/>
      </dsp:nvSpPr>
      <dsp:spPr>
        <a:xfrm>
          <a:off x="171413" y="2074869"/>
          <a:ext cx="1928378" cy="588155"/>
        </a:xfrm>
        <a:prstGeom prst="rect">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s-MX" sz="2000" kern="1200" dirty="0"/>
            <a:t>Sentencia</a:t>
          </a:r>
          <a:endParaRPr lang="en-US" sz="2000" kern="1200" dirty="0"/>
        </a:p>
      </dsp:txBody>
      <dsp:txXfrm>
        <a:off x="171413" y="2074869"/>
        <a:ext cx="1928378" cy="588155"/>
      </dsp:txXfrm>
    </dsp:sp>
    <dsp:sp modelId="{7EE1801E-30A7-442E-B190-779F1B7D6846}">
      <dsp:nvSpPr>
        <dsp:cNvPr id="0" name=""/>
        <dsp:cNvSpPr/>
      </dsp:nvSpPr>
      <dsp:spPr>
        <a:xfrm>
          <a:off x="4867034" y="1862"/>
          <a:ext cx="1928378" cy="588155"/>
        </a:xfrm>
        <a:prstGeom prst="rect">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Font typeface="+mj-lt"/>
            <a:buNone/>
          </a:pPr>
          <a:r>
            <a:rPr lang="es-MX" sz="1000" kern="1200" dirty="0"/>
            <a:t>Los regulados, </a:t>
          </a:r>
          <a:r>
            <a:rPr lang="es-MX" sz="1000" b="1" kern="1200" dirty="0"/>
            <a:t>sí cuentan con una autorización en materia de impacto ambiental,</a:t>
          </a:r>
          <a:r>
            <a:rPr lang="es-MX" sz="1000" kern="1200" dirty="0"/>
            <a:t> aunque su vigencia sea indefinida </a:t>
          </a:r>
          <a:endParaRPr lang="en-US" sz="1000" kern="1200" dirty="0"/>
        </a:p>
      </dsp:txBody>
      <dsp:txXfrm>
        <a:off x="4867034" y="1862"/>
        <a:ext cx="1928378" cy="588155"/>
      </dsp:txXfrm>
    </dsp:sp>
    <dsp:sp modelId="{09B27347-4D07-461E-9565-6EFA3464FCA5}">
      <dsp:nvSpPr>
        <dsp:cNvPr id="0" name=""/>
        <dsp:cNvSpPr/>
      </dsp:nvSpPr>
      <dsp:spPr>
        <a:xfrm>
          <a:off x="4867034" y="831065"/>
          <a:ext cx="1928378" cy="588155"/>
        </a:xfrm>
        <a:prstGeom prst="rect">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s-MX" sz="1000" b="1" kern="1200" dirty="0"/>
            <a:t>La vigencia de la autorización de impacto ambiental no es una causa imputable a los regulados</a:t>
          </a:r>
          <a:endParaRPr lang="en-US" sz="1000" kern="1200" dirty="0"/>
        </a:p>
      </dsp:txBody>
      <dsp:txXfrm>
        <a:off x="4867034" y="831065"/>
        <a:ext cx="1928378" cy="588155"/>
      </dsp:txXfrm>
    </dsp:sp>
    <dsp:sp modelId="{29212CEE-8764-499B-9285-1EB495B76FEE}">
      <dsp:nvSpPr>
        <dsp:cNvPr id="0" name=""/>
        <dsp:cNvSpPr/>
      </dsp:nvSpPr>
      <dsp:spPr>
        <a:xfrm>
          <a:off x="4867034" y="1660268"/>
          <a:ext cx="1928378" cy="588155"/>
        </a:xfrm>
        <a:prstGeom prst="rect">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s-MX" sz="1000" b="1" kern="1200" dirty="0"/>
            <a:t>La vigencia de la autorización de impacto, no es un requisito de validez ni de eficacia del acto administrativo</a:t>
          </a:r>
          <a:r>
            <a:rPr lang="es-MX" sz="1000" kern="1200" dirty="0"/>
            <a:t> </a:t>
          </a:r>
          <a:endParaRPr lang="en-US" sz="1000" kern="1200" dirty="0"/>
        </a:p>
      </dsp:txBody>
      <dsp:txXfrm>
        <a:off x="4867034" y="1660268"/>
        <a:ext cx="1928378" cy="588155"/>
      </dsp:txXfrm>
    </dsp:sp>
    <dsp:sp modelId="{BB6C2F2B-B98F-4265-A8EC-14E5222F42C7}">
      <dsp:nvSpPr>
        <dsp:cNvPr id="0" name=""/>
        <dsp:cNvSpPr/>
      </dsp:nvSpPr>
      <dsp:spPr>
        <a:xfrm>
          <a:off x="4867034" y="2489471"/>
          <a:ext cx="1928378" cy="588155"/>
        </a:xfrm>
        <a:prstGeom prst="rect">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s-MX" sz="1000" kern="1200" dirty="0"/>
            <a:t>La existencia de dicha autorización en materia de impacto ambiental, </a:t>
          </a:r>
          <a:r>
            <a:rPr lang="es-MX" sz="1000" b="1" kern="1200" dirty="0"/>
            <a:t>crea en el regulado la seguridad de que está vigente</a:t>
          </a:r>
          <a:endParaRPr lang="en-US" sz="1000" kern="1200" dirty="0"/>
        </a:p>
      </dsp:txBody>
      <dsp:txXfrm>
        <a:off x="4867034" y="2489471"/>
        <a:ext cx="1928378" cy="588155"/>
      </dsp:txXfrm>
    </dsp:sp>
    <dsp:sp modelId="{9F6567B8-44DE-4553-BA37-CC385BC73B57}">
      <dsp:nvSpPr>
        <dsp:cNvPr id="0" name=""/>
        <dsp:cNvSpPr/>
      </dsp:nvSpPr>
      <dsp:spPr>
        <a:xfrm>
          <a:off x="4867034" y="3318673"/>
          <a:ext cx="1928378" cy="588155"/>
        </a:xfrm>
        <a:prstGeom prst="rect">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s-MX" sz="1000" kern="1200" dirty="0"/>
            <a:t>ASEA no puede desconocer la </a:t>
          </a:r>
          <a:r>
            <a:rPr lang="es-MX" sz="1000" b="1" kern="1200" dirty="0"/>
            <a:t>eficacia de las autorizaciones de impacto ambiental emitidas sin vigencia definida</a:t>
          </a:r>
          <a:r>
            <a:rPr lang="es-MX" sz="1000" kern="1200" dirty="0"/>
            <a:t> </a:t>
          </a:r>
          <a:endParaRPr lang="en-US" sz="1000" kern="1200" dirty="0"/>
        </a:p>
      </dsp:txBody>
      <dsp:txXfrm>
        <a:off x="4867034" y="3318673"/>
        <a:ext cx="1928378" cy="588155"/>
      </dsp:txXfrm>
    </dsp:sp>
    <dsp:sp modelId="{9FE43156-5692-4BC5-9A76-370D465EE7EE}">
      <dsp:nvSpPr>
        <dsp:cNvPr id="0" name=""/>
        <dsp:cNvSpPr/>
      </dsp:nvSpPr>
      <dsp:spPr>
        <a:xfrm>
          <a:off x="4867034" y="4147876"/>
          <a:ext cx="1928378" cy="588155"/>
        </a:xfrm>
        <a:prstGeom prst="rect">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s-MX" sz="1000" kern="1200" dirty="0"/>
            <a:t>ASEA debió iniciar juicio de lesividad si consideraba un error en la autorización estatal, en cuanto a la vigencia. </a:t>
          </a:r>
          <a:endParaRPr lang="en-US" sz="1000" kern="1200" dirty="0"/>
        </a:p>
      </dsp:txBody>
      <dsp:txXfrm>
        <a:off x="4867034" y="4147876"/>
        <a:ext cx="1928378" cy="588155"/>
      </dsp:txXfrm>
    </dsp:sp>
    <dsp:sp modelId="{87BBFABF-2C42-4AAF-81E9-43C9260B508A}">
      <dsp:nvSpPr>
        <dsp:cNvPr id="0" name=""/>
        <dsp:cNvSpPr/>
      </dsp:nvSpPr>
      <dsp:spPr>
        <a:xfrm>
          <a:off x="2485467" y="1479151"/>
          <a:ext cx="1995891" cy="769272"/>
        </a:xfrm>
        <a:prstGeom prst="rect">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s-MX" sz="1200" kern="1200" dirty="0"/>
            <a:t>Criterios de validez y </a:t>
          </a:r>
          <a:r>
            <a:rPr lang="es-MX" sz="1400" kern="1200" dirty="0"/>
            <a:t>vigencia</a:t>
          </a:r>
          <a:r>
            <a:rPr lang="es-MX" sz="1200" kern="1200" dirty="0"/>
            <a:t> de la autorización de impacto ambiental sin vigencia definida</a:t>
          </a:r>
          <a:endParaRPr lang="en-US" sz="1200" kern="1200" dirty="0"/>
        </a:p>
      </dsp:txBody>
      <dsp:txXfrm>
        <a:off x="2485467" y="1479151"/>
        <a:ext cx="1995891" cy="76927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1DAE801-40DF-4B0B-9112-847B879C6D28}">
      <dsp:nvSpPr>
        <dsp:cNvPr id="0" name=""/>
        <dsp:cNvSpPr/>
      </dsp:nvSpPr>
      <dsp:spPr>
        <a:xfrm>
          <a:off x="784228" y="0"/>
          <a:ext cx="8887918" cy="4152452"/>
        </a:xfrm>
        <a:prstGeom prst="rightArrow">
          <a:avLst/>
        </a:prstGeom>
        <a:solidFill>
          <a:schemeClr val="dk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7770BDF-6E41-4D21-B4B6-792E5986AE2E}">
      <dsp:nvSpPr>
        <dsp:cNvPr id="0" name=""/>
        <dsp:cNvSpPr/>
      </dsp:nvSpPr>
      <dsp:spPr>
        <a:xfrm>
          <a:off x="354332" y="1245735"/>
          <a:ext cx="3136912" cy="1660980"/>
        </a:xfrm>
        <a:prstGeom prst="roundRect">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ClrTx/>
            <a:buSzTx/>
            <a:buFont typeface="Arial" panose="020B0604020202020204" pitchFamily="34" charset="0"/>
            <a:buNone/>
          </a:pPr>
          <a:r>
            <a:rPr lang="es-MX" sz="1400" kern="1200" dirty="0"/>
            <a:t>La ASEA, contravino el principio de </a:t>
          </a:r>
          <a:r>
            <a:rPr lang="es-MX" sz="1400" b="1" kern="1200" dirty="0"/>
            <a:t>confianza legítima</a:t>
          </a:r>
          <a:r>
            <a:rPr lang="es-MX" sz="1400" kern="1200" dirty="0"/>
            <a:t>, al desconocer la existencia y validez de la autorización en materia de impacto ambiental, dejando en estado de indefensión al regulado.</a:t>
          </a:r>
          <a:endParaRPr lang="en-US" sz="1400" kern="1200" dirty="0"/>
        </a:p>
      </dsp:txBody>
      <dsp:txXfrm>
        <a:off x="435414" y="1326817"/>
        <a:ext cx="2974748" cy="1498816"/>
      </dsp:txXfrm>
    </dsp:sp>
    <dsp:sp modelId="{E4FD7A47-AC24-48DE-BCF8-B5C95DF380DA}">
      <dsp:nvSpPr>
        <dsp:cNvPr id="0" name=""/>
        <dsp:cNvSpPr/>
      </dsp:nvSpPr>
      <dsp:spPr>
        <a:xfrm>
          <a:off x="3659731" y="1245735"/>
          <a:ext cx="3136912" cy="1660980"/>
        </a:xfrm>
        <a:prstGeom prst="roundRect">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s-MX" sz="1400" kern="1200" dirty="0"/>
            <a:t>La resolución impugnada carecía de fundamentación y motivación, pues la ASEA </a:t>
          </a:r>
          <a:r>
            <a:rPr lang="es-MX" sz="1400" b="1" kern="1200" dirty="0"/>
            <a:t>no valoró los dictámenes técnicos </a:t>
          </a:r>
          <a:r>
            <a:rPr lang="es-MX" sz="1400" kern="1200" dirty="0"/>
            <a:t>con los que el regulado dio cumplimiento a las normas aplicables.</a:t>
          </a:r>
          <a:endParaRPr lang="en-US" sz="1400" kern="1200" dirty="0"/>
        </a:p>
      </dsp:txBody>
      <dsp:txXfrm>
        <a:off x="3740813" y="1326817"/>
        <a:ext cx="2974748" cy="1498816"/>
      </dsp:txXfrm>
    </dsp:sp>
    <dsp:sp modelId="{7EC7D781-938C-416E-A5A4-1F71AEA2E5A0}">
      <dsp:nvSpPr>
        <dsp:cNvPr id="0" name=""/>
        <dsp:cNvSpPr/>
      </dsp:nvSpPr>
      <dsp:spPr>
        <a:xfrm>
          <a:off x="6965130" y="1245735"/>
          <a:ext cx="3136912" cy="1660980"/>
        </a:xfrm>
        <a:prstGeom prst="roundRect">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s-MX" sz="1400" kern="1200" dirty="0"/>
            <a:t>Los efectos de la sentencia, fueron para que la ASEA </a:t>
          </a:r>
          <a:r>
            <a:rPr lang="es-MX" sz="1400" b="1" kern="1200" dirty="0"/>
            <a:t>declare nula la resolución impugnada y resuelva el trámite solicitado por el regulado</a:t>
          </a:r>
          <a:r>
            <a:rPr lang="es-MX" sz="1400" kern="1200" dirty="0"/>
            <a:t>, analizando en forma completa los argumentos y valorando la información proporcionada</a:t>
          </a:r>
          <a:endParaRPr lang="en-US" sz="1400" kern="1200" dirty="0"/>
        </a:p>
      </dsp:txBody>
      <dsp:txXfrm>
        <a:off x="7046212" y="1326817"/>
        <a:ext cx="2974748" cy="149881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60D343A-C87D-49EB-9224-FC36C9E9C4C8}">
      <dsp:nvSpPr>
        <dsp:cNvPr id="0" name=""/>
        <dsp:cNvSpPr/>
      </dsp:nvSpPr>
      <dsp:spPr>
        <a:xfrm>
          <a:off x="0" y="0"/>
          <a:ext cx="8887918" cy="1245735"/>
        </a:xfrm>
        <a:prstGeom prst="roundRect">
          <a:avLst>
            <a:gd name="adj" fmla="val 10000"/>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s-MX" sz="1500" kern="1200" dirty="0"/>
            <a:t>La ASEA </a:t>
          </a:r>
          <a:r>
            <a:rPr lang="es-MX" sz="1500" b="1" kern="1200" dirty="0"/>
            <a:t>no debe sancionar</a:t>
          </a:r>
          <a:r>
            <a:rPr lang="es-MX" sz="1500" kern="1200" dirty="0"/>
            <a:t> a aquellos regulados que cuenten con una autorización de impacto ambiental emitida por una autoridad estatal o municipal, </a:t>
          </a:r>
          <a:r>
            <a:rPr lang="es-MX" sz="1500" b="1" kern="1200" dirty="0"/>
            <a:t>que no tenga vigencia o que la misma sea de manera indefinida.</a:t>
          </a:r>
          <a:endParaRPr lang="en-US" sz="1500" kern="1200" dirty="0"/>
        </a:p>
      </dsp:txBody>
      <dsp:txXfrm>
        <a:off x="36486" y="36486"/>
        <a:ext cx="7543673" cy="1172763"/>
      </dsp:txXfrm>
    </dsp:sp>
    <dsp:sp modelId="{4BBCD83C-136F-4369-A45D-B400B0A4A99D}">
      <dsp:nvSpPr>
        <dsp:cNvPr id="0" name=""/>
        <dsp:cNvSpPr/>
      </dsp:nvSpPr>
      <dsp:spPr>
        <a:xfrm>
          <a:off x="784228" y="1453358"/>
          <a:ext cx="8887918" cy="1245735"/>
        </a:xfrm>
        <a:prstGeom prst="roundRect">
          <a:avLst>
            <a:gd name="adj" fmla="val 10000"/>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s-MX" sz="1500" kern="1200" dirty="0"/>
            <a:t>Los regulados que cuenten con una autorización de impacto ambiental emitida por una autoridad estatal o municipal, </a:t>
          </a:r>
          <a:r>
            <a:rPr lang="es-MX" sz="1500" b="1" kern="1200" dirty="0"/>
            <a:t>sin vigencia o que la misma sea indefinida</a:t>
          </a:r>
          <a:r>
            <a:rPr lang="es-MX" sz="1500" kern="1200" dirty="0"/>
            <a:t>, podrán </a:t>
          </a:r>
          <a:r>
            <a:rPr lang="es-MX" sz="1500" b="1" kern="1200" dirty="0"/>
            <a:t>tramitar su Informe Preventivo (IP), sin que medie sanción</a:t>
          </a:r>
          <a:r>
            <a:rPr lang="es-MX" sz="1500" kern="1200" dirty="0"/>
            <a:t>, en virtud de que la Agencia no puede desconocer la eficacia de la autorización de impacto ambiental otorgada por la autoridad estatal o municipal.</a:t>
          </a:r>
          <a:endParaRPr lang="en-US" sz="1500" kern="1200" dirty="0"/>
        </a:p>
      </dsp:txBody>
      <dsp:txXfrm>
        <a:off x="820714" y="1489844"/>
        <a:ext cx="7220990" cy="1172763"/>
      </dsp:txXfrm>
    </dsp:sp>
    <dsp:sp modelId="{E7B25B93-EBEB-4FF7-B5A8-96EADE04F7A8}">
      <dsp:nvSpPr>
        <dsp:cNvPr id="0" name=""/>
        <dsp:cNvSpPr/>
      </dsp:nvSpPr>
      <dsp:spPr>
        <a:xfrm>
          <a:off x="1568456" y="2906716"/>
          <a:ext cx="8887918" cy="1245735"/>
        </a:xfrm>
        <a:prstGeom prst="roundRect">
          <a:avLst>
            <a:gd name="adj" fmla="val 10000"/>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s-MX" sz="1500" kern="1200"/>
            <a:t>Los argumentos de la referida sentencia, podrían trasladarse a las </a:t>
          </a:r>
          <a:r>
            <a:rPr lang="es-MX" sz="1500" b="1" kern="1200"/>
            <a:t>manifestaciones a las actas de visitas de inspección</a:t>
          </a:r>
          <a:r>
            <a:rPr lang="es-MX" sz="1500" kern="1200"/>
            <a:t>, cuyo objeto sea revisar que el regulado cuenta con autorización de impacto ambiental.</a:t>
          </a:r>
          <a:endParaRPr lang="en-US" sz="1500" kern="1200"/>
        </a:p>
      </dsp:txBody>
      <dsp:txXfrm>
        <a:off x="1604942" y="2943202"/>
        <a:ext cx="7220990" cy="1172763"/>
      </dsp:txXfrm>
    </dsp:sp>
    <dsp:sp modelId="{7C39BD0E-560B-4F0C-980D-C89EC78611CE}">
      <dsp:nvSpPr>
        <dsp:cNvPr id="0" name=""/>
        <dsp:cNvSpPr/>
      </dsp:nvSpPr>
      <dsp:spPr>
        <a:xfrm>
          <a:off x="8078190" y="944682"/>
          <a:ext cx="809728" cy="809728"/>
        </a:xfrm>
        <a:prstGeom prst="downArrow">
          <a:avLst>
            <a:gd name="adj1" fmla="val 55000"/>
            <a:gd name="adj2" fmla="val 45000"/>
          </a:avLst>
        </a:prstGeom>
        <a:solidFill>
          <a:schemeClr val="lt1">
            <a:alpha val="90000"/>
            <a:tint val="40000"/>
            <a:hueOff val="0"/>
            <a:satOff val="0"/>
            <a:lumOff val="0"/>
            <a:alphaOff val="0"/>
          </a:schemeClr>
        </a:solidFill>
        <a:ln w="25400" cap="flat" cmpd="sng" algn="ctr">
          <a:solidFill>
            <a:schemeClr val="dk2">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a:off x="8260379" y="944682"/>
        <a:ext cx="445350" cy="609320"/>
      </dsp:txXfrm>
    </dsp:sp>
    <dsp:sp modelId="{C66A9552-C8B0-40E3-A031-F36E026CFA1E}">
      <dsp:nvSpPr>
        <dsp:cNvPr id="0" name=""/>
        <dsp:cNvSpPr/>
      </dsp:nvSpPr>
      <dsp:spPr>
        <a:xfrm>
          <a:off x="8862418" y="2389736"/>
          <a:ext cx="809728" cy="809728"/>
        </a:xfrm>
        <a:prstGeom prst="downArrow">
          <a:avLst>
            <a:gd name="adj1" fmla="val 55000"/>
            <a:gd name="adj2" fmla="val 45000"/>
          </a:avLst>
        </a:prstGeom>
        <a:solidFill>
          <a:schemeClr val="lt1">
            <a:alpha val="90000"/>
            <a:tint val="40000"/>
            <a:hueOff val="0"/>
            <a:satOff val="0"/>
            <a:lumOff val="0"/>
            <a:alphaOff val="0"/>
          </a:schemeClr>
        </a:solidFill>
        <a:ln w="25400" cap="flat" cmpd="sng" algn="ctr">
          <a:solidFill>
            <a:schemeClr val="dk2">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a:off x="9044607" y="2389736"/>
        <a:ext cx="445350" cy="60932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EABFE4E-A2DC-40BC-BF1C-BB24F13A2856}">
      <dsp:nvSpPr>
        <dsp:cNvPr id="0" name=""/>
        <dsp:cNvSpPr/>
      </dsp:nvSpPr>
      <dsp:spPr>
        <a:xfrm>
          <a:off x="9190" y="281659"/>
          <a:ext cx="2746840" cy="3589133"/>
        </a:xfrm>
        <a:prstGeom prst="roundRect">
          <a:avLst>
            <a:gd name="adj" fmla="val 10000"/>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just" defTabSz="800100">
            <a:lnSpc>
              <a:spcPct val="90000"/>
            </a:lnSpc>
            <a:spcBef>
              <a:spcPct val="0"/>
            </a:spcBef>
            <a:spcAft>
              <a:spcPct val="35000"/>
            </a:spcAft>
            <a:buClrTx/>
            <a:buSzTx/>
            <a:buFont typeface="Arial" panose="020B0604020202020204" pitchFamily="34" charset="0"/>
            <a:buNone/>
          </a:pPr>
          <a:r>
            <a:rPr lang="es-MX" sz="1800" kern="1200" dirty="0"/>
            <a:t>Se corrobora que la ASEA, ha valorado las autorizaciones de impacto ambiental, emitidas por autoridades estatales o municipales, previo a su existencia, en términos del </a:t>
          </a:r>
          <a:r>
            <a:rPr lang="es-MX" sz="1800" b="1" i="1" kern="1200" dirty="0"/>
            <a:t>Noveno Transitorio de su Ley .</a:t>
          </a:r>
          <a:endParaRPr lang="en-US" sz="1800" b="1" i="1" kern="1200" dirty="0"/>
        </a:p>
      </dsp:txBody>
      <dsp:txXfrm>
        <a:off x="89642" y="362111"/>
        <a:ext cx="2585936" cy="3428229"/>
      </dsp:txXfrm>
    </dsp:sp>
    <dsp:sp modelId="{C1DADD99-775F-4F6C-99FB-9A9ECF22856F}">
      <dsp:nvSpPr>
        <dsp:cNvPr id="0" name=""/>
        <dsp:cNvSpPr/>
      </dsp:nvSpPr>
      <dsp:spPr>
        <a:xfrm>
          <a:off x="3030714" y="1735617"/>
          <a:ext cx="582330" cy="681216"/>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a:off x="3030714" y="1871860"/>
        <a:ext cx="407631" cy="408730"/>
      </dsp:txXfrm>
    </dsp:sp>
    <dsp:sp modelId="{F7EB563A-D6BA-4E08-8861-62898DE6A89F}">
      <dsp:nvSpPr>
        <dsp:cNvPr id="0" name=""/>
        <dsp:cNvSpPr/>
      </dsp:nvSpPr>
      <dsp:spPr>
        <a:xfrm>
          <a:off x="3854767" y="281659"/>
          <a:ext cx="2746840" cy="3589133"/>
        </a:xfrm>
        <a:prstGeom prst="roundRect">
          <a:avLst>
            <a:gd name="adj" fmla="val 10000"/>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just" defTabSz="800100">
            <a:lnSpc>
              <a:spcPct val="90000"/>
            </a:lnSpc>
            <a:spcBef>
              <a:spcPct val="0"/>
            </a:spcBef>
            <a:spcAft>
              <a:spcPct val="35000"/>
            </a:spcAft>
            <a:buNone/>
          </a:pPr>
          <a:r>
            <a:rPr lang="es-MX" sz="1800" kern="1200" dirty="0"/>
            <a:t>La Primera Sala en Materia Ambiental y de Regulación ha declarado nulas las resoluciones que determinan que las autorizaciones en materia de impacto ambiental emitidas sin vigencia o con vigencia indefinida, </a:t>
          </a:r>
          <a:r>
            <a:rPr lang="es-MX" sz="1800" b="1" kern="1200" dirty="0"/>
            <a:t>son válidas y surten todos sus efectos legales</a:t>
          </a:r>
          <a:r>
            <a:rPr lang="es-MX" sz="1800" kern="1200" dirty="0"/>
            <a:t>, bajo el </a:t>
          </a:r>
          <a:r>
            <a:rPr lang="es-MX" sz="1800" b="1" i="1" kern="1200" dirty="0"/>
            <a:t>Principio de Confianza Legítima.</a:t>
          </a:r>
          <a:endParaRPr lang="en-US" sz="1800" b="1" i="1" kern="1200" dirty="0"/>
        </a:p>
      </dsp:txBody>
      <dsp:txXfrm>
        <a:off x="3935219" y="362111"/>
        <a:ext cx="2585936" cy="3428229"/>
      </dsp:txXfrm>
    </dsp:sp>
    <dsp:sp modelId="{CA537F7B-BDC6-44C6-87F6-FFF276422CA0}">
      <dsp:nvSpPr>
        <dsp:cNvPr id="0" name=""/>
        <dsp:cNvSpPr/>
      </dsp:nvSpPr>
      <dsp:spPr>
        <a:xfrm>
          <a:off x="6876291" y="1735617"/>
          <a:ext cx="582330" cy="681216"/>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a:off x="6876291" y="1871860"/>
        <a:ext cx="407631" cy="408730"/>
      </dsp:txXfrm>
    </dsp:sp>
    <dsp:sp modelId="{C0D94740-07E7-497E-B62A-0F78819299D6}">
      <dsp:nvSpPr>
        <dsp:cNvPr id="0" name=""/>
        <dsp:cNvSpPr/>
      </dsp:nvSpPr>
      <dsp:spPr>
        <a:xfrm>
          <a:off x="7700344" y="281659"/>
          <a:ext cx="2746840" cy="3589133"/>
        </a:xfrm>
        <a:prstGeom prst="roundRect">
          <a:avLst>
            <a:gd name="adj" fmla="val 10000"/>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just" defTabSz="800100">
            <a:lnSpc>
              <a:spcPct val="90000"/>
            </a:lnSpc>
            <a:spcBef>
              <a:spcPct val="0"/>
            </a:spcBef>
            <a:spcAft>
              <a:spcPct val="35000"/>
            </a:spcAft>
            <a:buNone/>
          </a:pPr>
          <a:r>
            <a:rPr lang="es-MX" sz="1800" kern="1200" dirty="0"/>
            <a:t>Se otorgó una suspensión dentro de un Juicio de Amparo, bajo el Principio de </a:t>
          </a:r>
          <a:r>
            <a:rPr lang="es-MX" sz="1800" b="1" i="1" kern="1200" dirty="0"/>
            <a:t>Apariencia del Buen Derecho</a:t>
          </a:r>
          <a:r>
            <a:rPr lang="es-MX" sz="1800" i="1" kern="1200" dirty="0"/>
            <a:t>,</a:t>
          </a:r>
          <a:r>
            <a:rPr lang="es-MX" sz="1800" kern="1200" dirty="0"/>
            <a:t> determinándose que es suficiente para acreditar el interés suspensional, la existencia del permiso y de una Licencia Ambiental Única con el mismo domicilio de la instalación. </a:t>
          </a:r>
          <a:endParaRPr lang="en-US" sz="1800" kern="1200" dirty="0"/>
        </a:p>
      </dsp:txBody>
      <dsp:txXfrm>
        <a:off x="7780796" y="362111"/>
        <a:ext cx="2585936" cy="3428229"/>
      </dsp:txXfrm>
    </dsp:sp>
  </dsp:spTree>
</dsp:drawing>
</file>

<file path=ppt/diagrams/layout1.xml><?xml version="1.0" encoding="utf-8"?>
<dgm:layoutDef xmlns:dgm="http://schemas.openxmlformats.org/drawingml/2006/diagram" xmlns:a="http://schemas.openxmlformats.org/drawingml/2006/main" uniqueId="urn:microsoft.com/office/officeart/2009/3/layout/HorizontalOrganizationChart">
  <dgm:title val=""/>
  <dgm:desc val=""/>
  <dgm:catLst>
    <dgm:cat type="hierarchy" pri="43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305"/>
      <dgm:constr type="w" for="des" forName="rootComposite" refType="w" fact="10"/>
      <dgm:constr type="h" for="des" forName="rootComposite" refType="w" refFor="des" refForName="rootComposite1" fact="0.305"/>
      <dgm:constr type="w" for="des" forName="rootComposite3" refType="w" fact="10"/>
      <dgm:constr type="h" for="des" forName="rootComposite3" refType="w" refFor="des" refForName="rootComposite1" fact="0.305"/>
      <dgm:constr type="primFontSz" for="des" ptType="node" op="equ"/>
      <dgm:constr type="sp" for="des" op="equ"/>
      <dgm:constr type="sp" for="des" forName="hierRoot1" refType="w" refFor="des" refForName="rootComposite1" fact="0.2"/>
      <dgm:constr type="sp" for="des" forName="hierRoot2" refType="sp" refFor="des" refForName="hierRoot1"/>
      <dgm:constr type="sp" for="des" forName="hierRoot3" refType="sp" refFor="des" refForName="hierRoot1"/>
      <dgm:constr type="sibSp" refType="w" refFor="des" refForName="rootComposite1" fact="0.125"/>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125"/>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func="var" arg="dir" op="equ" val="norm">
                  <dgm:alg type="hierRoot">
                    <dgm:param type="hierAlign" val="lT"/>
                  </dgm:alg>
                  <dgm:constrLst>
                    <dgm:constr type="alignOff" val="0.75"/>
                  </dgm:constrLst>
                </dgm:if>
                <dgm:else name="Name9">
                  <dgm:alg type="hierRoot">
                    <dgm:param type="hierAlign" val="rT"/>
                  </dgm:alg>
                  <dgm:constrLst>
                    <dgm:constr type="alignOff" val="0.75"/>
                  </dgm:constrLst>
                </dgm:else>
              </dgm:choose>
            </dgm:if>
            <dgm:if name="Name10" func="var" arg="hierBranch" op="equ" val="r">
              <dgm:choose name="Name11">
                <dgm:if name="Name12" func="var" arg="dir" op="equ" val="norm">
                  <dgm:alg type="hierRoot">
                    <dgm:param type="hierAlign" val="lB"/>
                  </dgm:alg>
                  <dgm:constrLst>
                    <dgm:constr type="alignOff" val="0.75"/>
                  </dgm:constrLst>
                </dgm:if>
                <dgm:else name="Name13">
                  <dgm:alg type="hierRoot">
                    <dgm:param type="hierAlign" val="rB"/>
                  </dgm:alg>
                  <dgm:constrLst>
                    <dgm:constr type="alignOff" val="0.75"/>
                  </dgm:constrLst>
                </dgm:else>
              </dgm:choose>
            </dgm:if>
            <dgm:if name="Name14" func="var" arg="hierBranch" op="equ" val="hang">
              <dgm:choose name="Name15">
                <dgm:if name="Name16" func="var" arg="dir" op="equ" val="norm">
                  <dgm:alg type="hierRoot">
                    <dgm:param type="hierAlign" val="lCtrCh"/>
                  </dgm:alg>
                  <dgm:constrLst>
                    <dgm:constr type="alignOff" val="0.65"/>
                  </dgm:constrLst>
                </dgm:if>
                <dgm:else name="Name17">
                  <dgm:alg type="hierRoot">
                    <dgm:param type="hierAlign" val="rCtrCh"/>
                  </dgm:alg>
                  <dgm:constrLst>
                    <dgm:constr type="alignOff" val="0.65"/>
                  </dgm:constrLst>
                </dgm:else>
              </dgm:choose>
            </dgm:if>
            <dgm:else name="Name18">
              <dgm:choose name="Name19">
                <dgm:if name="Name20" func="var" arg="dir" op="equ" val="norm">
                  <dgm:alg type="hierRoot">
                    <dgm:param type="hierAlign" val="lCtrCh"/>
                  </dgm:alg>
                  <dgm:constrLst>
                    <dgm:constr type="alignOff"/>
                    <dgm:constr type="bendDist" for="des" ptType="parTrans" refType="sp" fact="0.5"/>
                  </dgm:constrLst>
                </dgm:if>
                <dgm:else name="Name21">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22">
              <dgm:if name="Name23"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24"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25"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6">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7">
              <dgm:if name="Name28" func="var" arg="hierBranch" op="equ" val="l">
                <dgm:choose name="Name29">
                  <dgm:if name="Name30" func="var" arg="dir" op="equ" val="norm">
                    <dgm:alg type="hierChild">
                      <dgm:param type="chAlign" val="t"/>
                      <dgm:param type="linDir" val="fromL"/>
                    </dgm:alg>
                  </dgm:if>
                  <dgm:else name="Name31">
                    <dgm:alg type="hierChild">
                      <dgm:param type="chAlign" val="t"/>
                      <dgm:param type="linDir" val="fromR"/>
                    </dgm:alg>
                  </dgm:else>
                </dgm:choose>
              </dgm:if>
              <dgm:if name="Name32" func="var" arg="hierBranch" op="equ" val="r">
                <dgm:choose name="Name33">
                  <dgm:if name="Name34" func="var" arg="dir" op="equ" val="norm">
                    <dgm:alg type="hierChild">
                      <dgm:param type="chAlign" val="b"/>
                      <dgm:param type="linDir" val="fromL"/>
                    </dgm:alg>
                  </dgm:if>
                  <dgm:else name="Name35">
                    <dgm:alg type="hierChild">
                      <dgm:param type="chAlign" val="b"/>
                      <dgm:param type="linDir" val="fromR"/>
                    </dgm:alg>
                  </dgm:else>
                </dgm:choose>
              </dgm:if>
              <dgm:if name="Name36" func="var" arg="hierBranch" op="equ" val="hang">
                <dgm:choose name="Name37">
                  <dgm:if name="Name38" func="var" arg="dir" op="equ" val="norm">
                    <dgm:alg type="hierChild">
                      <dgm:param type="chAlign" val="l"/>
                      <dgm:param type="linDir" val="fromT"/>
                      <dgm:param type="secChAlign" val="t"/>
                      <dgm:param type="secLinDir" val="fromL"/>
                    </dgm:alg>
                  </dgm:if>
                  <dgm:else name="Name39">
                    <dgm:alg type="hierChild">
                      <dgm:param type="chAlign" val="r"/>
                      <dgm:param type="linDir" val="fromT"/>
                      <dgm:param type="secChAlign" val="t"/>
                      <dgm:param type="secLinDir" val="fromR"/>
                    </dgm:alg>
                  </dgm:else>
                </dgm:choose>
              </dgm:if>
              <dgm:else name="Name40">
                <dgm:choose name="Name41">
                  <dgm:if name="Name42" func="var" arg="dir" op="equ" val="norm">
                    <dgm:alg type="hierChild">
                      <dgm:param type="linDir" val="fromT"/>
                      <dgm:param type="chAlign" val="l"/>
                    </dgm:alg>
                  </dgm:if>
                  <dgm:else name="Name43">
                    <dgm:alg type="hierChild">
                      <dgm:param type="linDir" val="fromT"/>
                      <dgm:param type="chAlign" val="r"/>
                    </dgm:alg>
                  </dgm:else>
                </dgm:choose>
              </dgm:else>
            </dgm:choose>
            <dgm:shape xmlns:r="http://schemas.openxmlformats.org/officeDocument/2006/relationships" r:blip="">
              <dgm:adjLst/>
            </dgm:shape>
            <dgm:presOf/>
            <dgm:constrLst/>
            <dgm:ruleLst/>
            <dgm:forEach name="rep2a" axis="ch" ptType="nonAsst">
              <dgm:forEach name="Name44" axis="precedSib" ptType="parTrans" st="-1" cnt="1">
                <dgm:choose name="Name45">
                  <dgm:if name="Name46" func="var" arg="hierBranch" op="equ" val="hang">
                    <dgm:layoutNode name="Name47">
                      <dgm:choose name="Name48">
                        <dgm:if name="Name49" func="var" arg="dir" op="equ" val="norm">
                          <dgm:alg type="conn">
                            <dgm:param type="connRout" val="bend"/>
                            <dgm:param type="dim" val="1D"/>
                            <dgm:param type="endSty" val="noArr"/>
                            <dgm:param type="begPts" val="midR"/>
                            <dgm:param type="endPts" val="bCtr tCtr"/>
                          </dgm:alg>
                        </dgm:if>
                        <dgm:else name="Name50">
                          <dgm:alg type="conn">
                            <dgm:param type="connRout" val="bend"/>
                            <dgm:param type="dim" val="1D"/>
                            <dgm:param type="endSty" val="noArr"/>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1" func="var" arg="hierBranch" op="equ" val="l">
                    <dgm:layoutNode name="Name52">
                      <dgm:choose name="Name53">
                        <dgm:if name="Name54" func="var" arg="dir" op="equ" val="norm">
                          <dgm:alg type="conn">
                            <dgm:param type="connRout" val="bend"/>
                            <dgm:param type="dim" val="1D"/>
                            <dgm:param type="endSty" val="noArr"/>
                            <dgm:param type="begPts" val="midR"/>
                            <dgm:param type="endPts" val="tCtr"/>
                          </dgm:alg>
                        </dgm:if>
                        <dgm:else name="Name55">
                          <dgm:alg type="conn">
                            <dgm:param type="connRout" val="bend"/>
                            <dgm:param type="dim" val="1D"/>
                            <dgm:param type="endSty" val="noArr"/>
                            <dgm:param type="begPts" val="midL"/>
                            <dgm:param type="endPts" val="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6" func="var" arg="hierBranch" op="equ" val="r">
                    <dgm:layoutNode name="Name57">
                      <dgm:choose name="Name58">
                        <dgm:if name="Name59" func="var" arg="dir" op="equ" val="norm">
                          <dgm:alg type="conn">
                            <dgm:param type="connRout" val="bend"/>
                            <dgm:param type="dim" val="1D"/>
                            <dgm:param type="endSty" val="noArr"/>
                            <dgm:param type="begPts" val="midR"/>
                            <dgm:param type="endPts" val="bCtr"/>
                          </dgm:alg>
                        </dgm:if>
                        <dgm:else name="Name60">
                          <dgm:alg type="conn">
                            <dgm:param type="connRout" val="bend"/>
                            <dgm:param type="dim" val="1D"/>
                            <dgm:param type="endSty" val="noArr"/>
                            <dgm:param type="begPts" val="midL"/>
                            <dgm:param type="endPts" val="bCtr"/>
                          </dgm:alg>
                        </dgm:else>
                      </dgm:choose>
                      <dgm:shape xmlns:r="http://schemas.openxmlformats.org/officeDocument/2006/relationships" type="conn" r:blip="" zOrderOff="-99999">
                        <dgm:adjLst/>
                      </dgm:shape>
                      <dgm:presOf axis="self"/>
                      <dgm:constrLst>
                        <dgm:constr type="begPad"/>
                        <dgm:constr type="endPad"/>
                      </dgm:constrLst>
                      <dgm:ruleLst/>
                    </dgm:layoutNode>
                  </dgm:if>
                  <dgm:else name="Name61">
                    <dgm:choose name="Name62">
                      <dgm:if name="Name63" func="var" arg="dir" op="equ" val="norm">
                        <dgm:layoutNode name="Name64">
                          <dgm:alg type="conn">
                            <dgm:param type="connRout" val="bend"/>
                            <dgm:param type="dim" val="1D"/>
                            <dgm:param type="endSty" val="noArr"/>
                            <dgm:param type="begPts" val="midR"/>
                            <dgm:param type="endPts" val="midL"/>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else name="Name65">
                        <dgm:layoutNode name="Name66">
                          <dgm:alg type="conn">
                            <dgm:param type="connRout" val="bend"/>
                            <dgm:param type="dim" val="1D"/>
                            <dgm:param type="endSty" val="noArr"/>
                            <dgm:param type="begPts" val="midL"/>
                            <dgm:param type="endPts" val="midR"/>
                            <dgm:param type="bendPt" val="end"/>
                          </dgm:alg>
                          <dgm:shape xmlns:r="http://schemas.openxmlformats.org/officeDocument/2006/relationships" type="conn" r:blip="" zOrderOff="-99999">
                            <dgm:adjLst/>
                          </dgm:shape>
                          <dgm:presOf axis="self"/>
                          <dgm:constrLst>
                            <dgm:constr type="begPad"/>
                            <dgm:constr type="endPad"/>
                          </dgm:constrLst>
                          <dgm:ruleLst/>
                        </dgm:layoutNode>
                      </dgm:else>
                    </dgm:choose>
                  </dgm:else>
                </dgm:choose>
              </dgm:forEach>
              <dgm:layoutNode name="hierRoot2">
                <dgm:varLst>
                  <dgm:hierBranch val="init"/>
                </dgm:varLst>
                <dgm:choose name="Name67">
                  <dgm:if name="Name68" func="var" arg="hierBranch" op="equ" val="l">
                    <dgm:choose name="Name69">
                      <dgm:if name="Name70" func="var" arg="dir" op="equ" val="norm">
                        <dgm:alg type="hierRoot">
                          <dgm:param type="hierAlign" val="lT"/>
                        </dgm:alg>
                        <dgm:constrLst>
                          <dgm:constr type="alignOff" val="0.75"/>
                        </dgm:constrLst>
                      </dgm:if>
                      <dgm:else name="Name71">
                        <dgm:alg type="hierRoot">
                          <dgm:param type="hierAlign" val="rT"/>
                        </dgm:alg>
                        <dgm:constrLst>
                          <dgm:constr type="alignOff" val="0.75"/>
                        </dgm:constrLst>
                      </dgm:else>
                    </dgm:choose>
                  </dgm:if>
                  <dgm:if name="Name72" func="var" arg="hierBranch" op="equ" val="r">
                    <dgm:choose name="Name73">
                      <dgm:if name="Name74" func="var" arg="dir" op="equ" val="norm">
                        <dgm:alg type="hierRoot">
                          <dgm:param type="hierAlign" val="lB"/>
                        </dgm:alg>
                        <dgm:constrLst>
                          <dgm:constr type="alignOff" val="0.75"/>
                        </dgm:constrLst>
                      </dgm:if>
                      <dgm:else name="Name75">
                        <dgm:alg type="hierRoot">
                          <dgm:param type="hierAlign" val="rB"/>
                        </dgm:alg>
                        <dgm:constrLst>
                          <dgm:constr type="alignOff" val="0.75"/>
                        </dgm:constrLst>
                      </dgm:else>
                    </dgm:choose>
                  </dgm:if>
                  <dgm:if name="Name76" func="var" arg="hierBranch" op="equ" val="hang">
                    <dgm:choose name="Name77">
                      <dgm:if name="Name78" func="var" arg="dir" op="equ" val="norm">
                        <dgm:alg type="hierRoot">
                          <dgm:param type="hierAlign" val="lCtrCh"/>
                        </dgm:alg>
                        <dgm:constrLst>
                          <dgm:constr type="alignOff" val="0.65"/>
                        </dgm:constrLst>
                      </dgm:if>
                      <dgm:else name="Name79">
                        <dgm:alg type="hierRoot">
                          <dgm:param type="hierAlign" val="rCtrCh"/>
                        </dgm:alg>
                        <dgm:constrLst>
                          <dgm:constr type="alignOff" val="0.65"/>
                        </dgm:constrLst>
                      </dgm:else>
                    </dgm:choose>
                  </dgm:if>
                  <dgm:else name="Name80">
                    <dgm:choose name="Name81">
                      <dgm:if name="Name82" func="var" arg="dir" op="equ" val="norm">
                        <dgm:alg type="hierRoot">
                          <dgm:param type="hierAlign" val="lCtrCh"/>
                        </dgm:alg>
                        <dgm:constrLst>
                          <dgm:constr type="alignOff"/>
                          <dgm:constr type="bendDist" for="des" ptType="parTrans" refType="sp" fact="0.5"/>
                        </dgm:constrLst>
                      </dgm:if>
                      <dgm:else name="Name83">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
                  <dgm:alg type="composite"/>
                  <dgm:shape xmlns:r="http://schemas.openxmlformats.org/officeDocument/2006/relationships" r:blip="">
                    <dgm:adjLst/>
                  </dgm:shape>
                  <dgm:presOf axis="self" ptType="node" cnt="1"/>
                  <dgm:choose name="Name84">
                    <dgm:if name="Name85"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6"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7"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8">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9">
                    <dgm:if name="Name90" func="var" arg="hierBranch" op="equ" val="l">
                      <dgm:choose name="Name91">
                        <dgm:if name="Name92" func="var" arg="dir" op="equ" val="norm">
                          <dgm:alg type="hierChild">
                            <dgm:param type="chAlign" val="t"/>
                            <dgm:param type="linDir" val="fromL"/>
                          </dgm:alg>
                        </dgm:if>
                        <dgm:else name="Name93">
                          <dgm:alg type="hierChild">
                            <dgm:param type="chAlign" val="t"/>
                            <dgm:param type="linDir" val="fromR"/>
                          </dgm:alg>
                        </dgm:else>
                      </dgm:choose>
                    </dgm:if>
                    <dgm:if name="Name94" func="var" arg="hierBranch" op="equ" val="r">
                      <dgm:choose name="Name95">
                        <dgm:if name="Name96" func="var" arg="dir" op="equ" val="norm">
                          <dgm:alg type="hierChild">
                            <dgm:param type="chAlign" val="b"/>
                            <dgm:param type="linDir" val="fromL"/>
                          </dgm:alg>
                        </dgm:if>
                        <dgm:else name="Name97">
                          <dgm:alg type="hierChild">
                            <dgm:param type="chAlign" val="b"/>
                            <dgm:param type="linDir" val="fromR"/>
                          </dgm:alg>
                        </dgm:else>
                      </dgm:choose>
                    </dgm:if>
                    <dgm:if name="Name98" func="var" arg="hierBranch" op="equ" val="hang">
                      <dgm:choose name="Name99">
                        <dgm:if name="Name100" func="var" arg="dir" op="equ" val="norm">
                          <dgm:alg type="hierChild">
                            <dgm:param type="chAlign" val="l"/>
                            <dgm:param type="linDir" val="fromT"/>
                            <dgm:param type="secChAlign" val="t"/>
                            <dgm:param type="secLinDir" val="fromL"/>
                          </dgm:alg>
                        </dgm:if>
                        <dgm:else name="Name101">
                          <dgm:alg type="hierChild">
                            <dgm:param type="chAlign" val="r"/>
                            <dgm:param type="linDir" val="fromT"/>
                            <dgm:param type="secChAlign" val="t"/>
                            <dgm:param type="secLinDir" val="fromR"/>
                          </dgm:alg>
                        </dgm:else>
                      </dgm:choose>
                    </dgm:if>
                    <dgm:else name="Name102">
                      <dgm:choose name="Name103">
                        <dgm:if name="Name104" func="var" arg="dir" op="equ" val="norm">
                          <dgm:alg type="hierChild">
                            <dgm:param type="linDir" val="fromT"/>
                            <dgm:param type="chAlign" val="l"/>
                          </dgm:alg>
                        </dgm:if>
                        <dgm:else name="Name105">
                          <dgm:alg type="hierChild">
                            <dgm:param type="linDir" val="fromT"/>
                            <dgm:param type="chAlign" val="r"/>
                          </dgm:alg>
                        </dgm:else>
                      </dgm:choose>
                    </dgm:else>
                  </dgm:choose>
                  <dgm:shape xmlns:r="http://schemas.openxmlformats.org/officeDocument/2006/relationships" r:blip="">
                    <dgm:adjLst/>
                  </dgm:shape>
                  <dgm:presOf/>
                  <dgm:constrLst/>
                  <dgm:ruleLst/>
                  <dgm:forEach name="Name106" ref="rep2a"/>
                </dgm:layoutNode>
                <dgm:layoutNode name="hierChild5">
                  <dgm:choose name="Name107">
                    <dgm:if name="Name108" func="var" arg="dir" op="equ" val="norm">
                      <dgm:alg type="hierChild">
                        <dgm:param type="chAlign" val="l"/>
                        <dgm:param type="linDir" val="fromT"/>
                        <dgm:param type="secChAlign" val="t"/>
                        <dgm:param type="secLinDir" val="fromL"/>
                      </dgm:alg>
                    </dgm:if>
                    <dgm:else name="Name109">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Name110" ref="rep2b"/>
                </dgm:layoutNode>
              </dgm:layoutNode>
            </dgm:forEach>
          </dgm:layoutNode>
          <dgm:layoutNode name="hierChild3">
            <dgm:choose name="Name111">
              <dgm:if name="Name112" func="var" arg="dir" op="equ" val="norm">
                <dgm:alg type="hierChild">
                  <dgm:param type="chAlign" val="l"/>
                  <dgm:param type="linDir" val="fromT"/>
                  <dgm:param type="secChAlign" val="t"/>
                  <dgm:param type="secLinDir" val="fromL"/>
                </dgm:alg>
              </dgm:if>
              <dgm:else name="Name113">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rep2b" axis="ch" ptType="asst">
              <dgm:forEach name="Name114" axis="precedSib" ptType="parTrans" st="-1" cnt="1">
                <dgm:layoutNode name="Name115">
                  <dgm:choose name="Name116">
                    <dgm:if name="Name117" func="var" arg="dir" op="equ" val="norm">
                      <dgm:alg type="conn">
                        <dgm:param type="connRout" val="bend"/>
                        <dgm:param type="dim" val="1D"/>
                        <dgm:param type="endSty" val="noArr"/>
                        <dgm:param type="begPts" val="midR"/>
                        <dgm:param type="endPts" val="bCtr tCtr"/>
                      </dgm:alg>
                    </dgm:if>
                    <dgm:else name="Name118">
                      <dgm:alg type="conn">
                        <dgm:param type="connRout" val="bend"/>
                        <dgm:param type="dim" val="1D"/>
                        <dgm:param type="endSty" val="noArr"/>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9">
                  <dgm:if name="Name120" func="var" arg="hierBranch" op="equ" val="l">
                    <dgm:choose name="Name121">
                      <dgm:if name="Name122" func="var" arg="dir" op="equ" val="norm">
                        <dgm:alg type="hierRoot">
                          <dgm:param type="hierAlign" val="lT"/>
                        </dgm:alg>
                        <dgm:constrLst>
                          <dgm:constr type="alignOff" val="0.75"/>
                        </dgm:constrLst>
                      </dgm:if>
                      <dgm:else name="Name123">
                        <dgm:alg type="hierRoot">
                          <dgm:param type="hierAlign" val="rT"/>
                        </dgm:alg>
                        <dgm:constrLst>
                          <dgm:constr type="alignOff" val="0.75"/>
                        </dgm:constrLst>
                      </dgm:else>
                    </dgm:choose>
                  </dgm:if>
                  <dgm:if name="Name124" func="var" arg="hierBranch" op="equ" val="r">
                    <dgm:choose name="Name125">
                      <dgm:if name="Name126" func="var" arg="dir" op="equ" val="norm">
                        <dgm:alg type="hierRoot">
                          <dgm:param type="hierAlign" val="lB"/>
                        </dgm:alg>
                        <dgm:constrLst>
                          <dgm:constr type="alignOff" val="0.75"/>
                        </dgm:constrLst>
                      </dgm:if>
                      <dgm:else name="Name127">
                        <dgm:alg type="hierRoot">
                          <dgm:param type="hierAlign" val="rB"/>
                        </dgm:alg>
                        <dgm:constrLst>
                          <dgm:constr type="alignOff" val="0.75"/>
                        </dgm:constrLst>
                      </dgm:else>
                    </dgm:choose>
                  </dgm:if>
                  <dgm:if name="Name128" func="var" arg="hierBranch" op="equ" val="hang">
                    <dgm:choose name="Name129">
                      <dgm:if name="Name130" func="var" arg="dir" op="equ" val="norm">
                        <dgm:alg type="hierRoot">
                          <dgm:param type="hierAlign" val="lCtrCh"/>
                        </dgm:alg>
                        <dgm:constrLst>
                          <dgm:constr type="alignOff" val="0.65"/>
                        </dgm:constrLst>
                      </dgm:if>
                      <dgm:else name="Name131">
                        <dgm:alg type="hierRoot">
                          <dgm:param type="hierAlign" val="rCtrCh"/>
                        </dgm:alg>
                        <dgm:constrLst>
                          <dgm:constr type="alignOff" val="0.65"/>
                        </dgm:constrLst>
                      </dgm:else>
                    </dgm:choose>
                  </dgm:if>
                  <dgm:else name="Name132">
                    <dgm:choose name="Name133">
                      <dgm:if name="Name134" func="var" arg="dir" op="equ" val="norm">
                        <dgm:alg type="hierRoot">
                          <dgm:param type="hierAlign" val="lCtrCh"/>
                        </dgm:alg>
                        <dgm:constrLst>
                          <dgm:constr type="alignOff"/>
                          <dgm:constr type="bendDist" for="des" ptType="parTrans" refType="sp" fact="0.5"/>
                        </dgm:constrLst>
                      </dgm:if>
                      <dgm:else name="Name135">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3">
                  <dgm:alg type="composite"/>
                  <dgm:shape xmlns:r="http://schemas.openxmlformats.org/officeDocument/2006/relationships" r:blip="">
                    <dgm:adjLst/>
                  </dgm:shape>
                  <dgm:presOf axis="self" ptType="node" cnt="1"/>
                  <dgm:choose name="Name136">
                    <dgm:if name="Name137"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38"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39"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40">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41">
                    <dgm:if name="Name142" func="var" arg="hierBranch" op="equ" val="l">
                      <dgm:choose name="Name143">
                        <dgm:if name="Name144" func="var" arg="dir" op="equ" val="norm">
                          <dgm:alg type="hierChild">
                            <dgm:param type="chAlign" val="t"/>
                            <dgm:param type="linDir" val="fromL"/>
                          </dgm:alg>
                        </dgm:if>
                        <dgm:else name="Name145">
                          <dgm:alg type="hierChild">
                            <dgm:param type="chAlign" val="t"/>
                            <dgm:param type="linDir" val="fromR"/>
                          </dgm:alg>
                        </dgm:else>
                      </dgm:choose>
                    </dgm:if>
                    <dgm:if name="Name146" func="var" arg="hierBranch" op="equ" val="r">
                      <dgm:choose name="Name147">
                        <dgm:if name="Name148" func="var" arg="dir" op="equ" val="norm">
                          <dgm:alg type="hierChild">
                            <dgm:param type="chAlign" val="b"/>
                            <dgm:param type="linDir" val="fromL"/>
                          </dgm:alg>
                        </dgm:if>
                        <dgm:else name="Name149">
                          <dgm:alg type="hierChild">
                            <dgm:param type="chAlign" val="b"/>
                            <dgm:param type="linDir" val="fromR"/>
                          </dgm:alg>
                        </dgm:else>
                      </dgm:choose>
                    </dgm:if>
                    <dgm:if name="Name150" func="var" arg="hierBranch" op="equ" val="hang">
                      <dgm:choose name="Name151">
                        <dgm:if name="Name152" func="var" arg="dir" op="equ" val="norm">
                          <dgm:alg type="hierChild">
                            <dgm:param type="chAlign" val="l"/>
                            <dgm:param type="linDir" val="fromT"/>
                            <dgm:param type="secChAlign" val="t"/>
                            <dgm:param type="secLinDir" val="fromL"/>
                          </dgm:alg>
                        </dgm:if>
                        <dgm:else name="Name153">
                          <dgm:alg type="hierChild">
                            <dgm:param type="chAlign" val="r"/>
                            <dgm:param type="linDir" val="fromT"/>
                            <dgm:param type="secChAlign" val="t"/>
                            <dgm:param type="secLinDir" val="fromR"/>
                          </dgm:alg>
                        </dgm:else>
                      </dgm:choose>
                    </dgm:if>
                    <dgm:else name="Name154">
                      <dgm:choose name="Name155">
                        <dgm:if name="Name156" func="var" arg="dir" op="equ" val="norm">
                          <dgm:alg type="hierChild">
                            <dgm:param type="linDir" val="fromT"/>
                            <dgm:param type="chAlign" val="l"/>
                          </dgm:alg>
                        </dgm:if>
                        <dgm:else name="Name157">
                          <dgm:alg type="hierChild">
                            <dgm:param type="linDir" val="fromT"/>
                            <dgm:param type="chAlign" val="r"/>
                          </dgm:alg>
                        </dgm:else>
                      </dgm:choose>
                    </dgm:else>
                  </dgm:choose>
                  <dgm:shape xmlns:r="http://schemas.openxmlformats.org/officeDocument/2006/relationships" r:blip="">
                    <dgm:adjLst/>
                  </dgm:shape>
                  <dgm:presOf/>
                  <dgm:constrLst/>
                  <dgm:ruleLst/>
                  <dgm:forEach name="Name158" ref="rep2a"/>
                </dgm:layoutNode>
                <dgm:layoutNode name="hierChild7">
                  <dgm:choose name="Name159">
                    <dgm:if name="Name160" func="var" arg="dir" op="equ" val="norm">
                      <dgm:alg type="hierChild">
                        <dgm:param type="chAlign" val="l"/>
                        <dgm:param type="linDir" val="fromT"/>
                        <dgm:param type="secChAlign" val="t"/>
                        <dgm:param type="secLinDir" val="fromL"/>
                      </dgm:alg>
                    </dgm:if>
                    <dgm:else name="Name161">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Name162" ref="rep2b"/>
                </dgm:layoutNode>
              </dgm:layoutNode>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4.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MX"/>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7434DEB-0A52-4AC7-AAAC-88C80FAEBE6E}" type="datetimeFigureOut">
              <a:rPr lang="es-MX" smtClean="0"/>
              <a:t>07/10/2025</a:t>
            </a:fld>
            <a:endParaRPr lang="es-MX"/>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MX"/>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MX"/>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7084E62-C2BF-42FD-9639-C1CA882FC929}" type="slidenum">
              <a:rPr lang="es-MX" smtClean="0"/>
              <a:t>‹Nº›</a:t>
            </a:fld>
            <a:endParaRPr lang="es-MX"/>
          </a:p>
        </p:txBody>
      </p:sp>
    </p:spTree>
    <p:extLst>
      <p:ext uri="{BB962C8B-B14F-4D97-AF65-F5344CB8AC3E}">
        <p14:creationId xmlns:p14="http://schemas.microsoft.com/office/powerpoint/2010/main" val="33209053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685800" y="1143000"/>
            <a:ext cx="5486400" cy="3086100"/>
          </a:xfrm>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488F22F-7882-4522-82CD-59BA01C631E3}" type="slidenum">
              <a:rPr kumimoji="0" lang="es-MX"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s-MX"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8884764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apositiva de título">
    <p:spTree>
      <p:nvGrpSpPr>
        <p:cNvPr id="1" name=""/>
        <p:cNvGrpSpPr/>
        <p:nvPr/>
      </p:nvGrpSpPr>
      <p:grpSpPr>
        <a:xfrm>
          <a:off x="0" y="0"/>
          <a:ext cx="0" cy="0"/>
          <a:chOff x="0" y="0"/>
          <a:chExt cx="0" cy="0"/>
        </a:xfrm>
      </p:grpSpPr>
      <p:sp>
        <p:nvSpPr>
          <p:cNvPr id="7" name="Rectángulo 6">
            <a:extLst>
              <a:ext uri="{FF2B5EF4-FFF2-40B4-BE49-F238E27FC236}">
                <a16:creationId xmlns:a16="http://schemas.microsoft.com/office/drawing/2014/main" id="{401939EB-243C-4BF5-BAF4-85A5B8B8ED33}"/>
              </a:ext>
            </a:extLst>
          </p:cNvPr>
          <p:cNvSpPr/>
          <p:nvPr userDrawn="1"/>
        </p:nvSpPr>
        <p:spPr>
          <a:xfrm>
            <a:off x="2" y="116634"/>
            <a:ext cx="10965926" cy="458975"/>
          </a:xfrm>
          <a:prstGeom prst="rect">
            <a:avLst/>
          </a:prstGeom>
        </p:spPr>
        <p:style>
          <a:lnRef idx="1">
            <a:schemeClr val="accent6"/>
          </a:lnRef>
          <a:fillRef idx="3">
            <a:schemeClr val="accent6"/>
          </a:fillRef>
          <a:effectRef idx="2">
            <a:schemeClr val="accent6"/>
          </a:effectRef>
          <a:fontRef idx="minor">
            <a:schemeClr val="lt1"/>
          </a:fontRef>
        </p:style>
        <p:txBody>
          <a:bodyPr rot="0" spcFirstLastPara="0" vertOverflow="overflow" horzOverflow="overflow" vert="horz" wrap="square" lIns="69681" tIns="34840" rIns="69681" bIns="34840" numCol="1" spcCol="0" rtlCol="0" fromWordArt="0" anchor="ctr" anchorCtr="0" forceAA="0" compatLnSpc="1">
            <a:prstTxWarp prst="textNoShape">
              <a:avLst/>
            </a:prstTxWarp>
            <a:noAutofit/>
          </a:bodyPr>
          <a:lstStyle/>
          <a:p>
            <a:pPr algn="ctr"/>
            <a:endParaRPr lang="es-MX" sz="1372"/>
          </a:p>
        </p:txBody>
      </p:sp>
      <p:pic>
        <p:nvPicPr>
          <p:cNvPr id="9" name="Imagen 8">
            <a:extLst>
              <a:ext uri="{FF2B5EF4-FFF2-40B4-BE49-F238E27FC236}">
                <a16:creationId xmlns:a16="http://schemas.microsoft.com/office/drawing/2014/main" id="{8B346BC0-BBAE-43F5-BEA0-54DF3286D5E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993005" y="57338"/>
            <a:ext cx="1163906" cy="502409"/>
          </a:xfrm>
          <a:prstGeom prst="rect">
            <a:avLst/>
          </a:prstGeom>
          <a:noFill/>
          <a:ln>
            <a:noFill/>
          </a:ln>
        </p:spPr>
        <p:style>
          <a:lnRef idx="0">
            <a:scrgbClr r="0" g="0" b="0"/>
          </a:lnRef>
          <a:fillRef idx="0">
            <a:scrgbClr r="0" g="0" b="0"/>
          </a:fillRef>
          <a:effectRef idx="0">
            <a:scrgbClr r="0" g="0" b="0"/>
          </a:effectRef>
          <a:fontRef idx="minor">
            <a:schemeClr val="dk1"/>
          </a:fontRef>
        </p:style>
      </p:pic>
      <p:sp>
        <p:nvSpPr>
          <p:cNvPr id="10" name="Rectángulo 9">
            <a:extLst>
              <a:ext uri="{FF2B5EF4-FFF2-40B4-BE49-F238E27FC236}">
                <a16:creationId xmlns:a16="http://schemas.microsoft.com/office/drawing/2014/main" id="{F98E5C96-49CC-4706-A80A-49BBC70EFCD5}"/>
              </a:ext>
            </a:extLst>
          </p:cNvPr>
          <p:cNvSpPr/>
          <p:nvPr userDrawn="1"/>
        </p:nvSpPr>
        <p:spPr>
          <a:xfrm>
            <a:off x="5209379" y="6513732"/>
            <a:ext cx="1773242" cy="256545"/>
          </a:xfrm>
          <a:prstGeom prst="rect">
            <a:avLst/>
          </a:prstGeom>
        </p:spPr>
        <p:txBody>
          <a:bodyPr wrap="none">
            <a:spAutoFit/>
          </a:bodyPr>
          <a:lstStyle/>
          <a:p>
            <a:pPr algn="ctr"/>
            <a:r>
              <a:rPr lang="es-ES_tradnl" sz="1067" dirty="0">
                <a:solidFill>
                  <a:srgbClr val="002060"/>
                </a:solidFill>
                <a:latin typeface="Calibri" panose="020F0502020204030204" pitchFamily="34" charset="0"/>
                <a:ea typeface="Calibri" panose="020F0502020204030204" pitchFamily="34" charset="0"/>
                <a:cs typeface="Times New Roman" panose="02020603050405020304" pitchFamily="18" charset="0"/>
              </a:rPr>
              <a:t>www.gmbabogados.com.mx</a:t>
            </a:r>
            <a:endParaRPr lang="es-MX" sz="1067" dirty="0"/>
          </a:p>
        </p:txBody>
      </p:sp>
      <p:sp>
        <p:nvSpPr>
          <p:cNvPr id="11" name="Rectángulo 10">
            <a:extLst>
              <a:ext uri="{FF2B5EF4-FFF2-40B4-BE49-F238E27FC236}">
                <a16:creationId xmlns:a16="http://schemas.microsoft.com/office/drawing/2014/main" id="{D485A8F6-A6BB-4470-91D8-D8479165BDF5}"/>
              </a:ext>
            </a:extLst>
          </p:cNvPr>
          <p:cNvSpPr/>
          <p:nvPr userDrawn="1"/>
        </p:nvSpPr>
        <p:spPr>
          <a:xfrm>
            <a:off x="10993005" y="116633"/>
            <a:ext cx="1188647" cy="458975"/>
          </a:xfrm>
          <a:prstGeom prst="rect">
            <a:avLst/>
          </a:prstGeom>
          <a:noFill/>
          <a:ln w="19050" cap="flat" cmpd="sng" algn="ctr">
            <a:solidFill>
              <a:schemeClr val="accent6"/>
            </a:solidFill>
            <a:prstDash val="solid"/>
            <a:round/>
            <a:headEnd type="none" w="med" len="med"/>
            <a:tailEnd type="none" w="med" len="med"/>
          </a:ln>
        </p:spPr>
        <p:style>
          <a:lnRef idx="0">
            <a:scrgbClr r="0" g="0" b="0"/>
          </a:lnRef>
          <a:fillRef idx="0">
            <a:scrgbClr r="0" g="0" b="0"/>
          </a:fillRef>
          <a:effectRef idx="0">
            <a:scrgbClr r="0" g="0" b="0"/>
          </a:effectRef>
          <a:fontRef idx="minor">
            <a:schemeClr val="accent6"/>
          </a:fontRef>
        </p:style>
        <p:txBody>
          <a:bodyPr rot="0" spcFirstLastPara="0" vertOverflow="overflow" horzOverflow="overflow" vert="horz" wrap="square" lIns="69681" tIns="34840" rIns="69681" bIns="34840" numCol="1" spcCol="0" rtlCol="0" fromWordArt="0" anchor="ctr" anchorCtr="0" forceAA="0" compatLnSpc="1">
            <a:prstTxWarp prst="textNoShape">
              <a:avLst/>
            </a:prstTxWarp>
            <a:noAutofit/>
          </a:bodyPr>
          <a:lstStyle/>
          <a:p>
            <a:pPr algn="ctr"/>
            <a:endParaRPr lang="es-MX" sz="1372"/>
          </a:p>
        </p:txBody>
      </p:sp>
    </p:spTree>
    <p:extLst>
      <p:ext uri="{BB962C8B-B14F-4D97-AF65-F5344CB8AC3E}">
        <p14:creationId xmlns:p14="http://schemas.microsoft.com/office/powerpoint/2010/main" val="349646429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ítulo y objetos">
    <p:spTree>
      <p:nvGrpSpPr>
        <p:cNvPr id="1" name=""/>
        <p:cNvGrpSpPr/>
        <p:nvPr/>
      </p:nvGrpSpPr>
      <p:grpSpPr>
        <a:xfrm>
          <a:off x="0" y="0"/>
          <a:ext cx="0" cy="0"/>
          <a:chOff x="0" y="0"/>
          <a:chExt cx="0" cy="0"/>
        </a:xfrm>
      </p:grpSpPr>
      <p:cxnSp>
        <p:nvCxnSpPr>
          <p:cNvPr id="12" name="Conector recto 11">
            <a:extLst>
              <a:ext uri="{FF2B5EF4-FFF2-40B4-BE49-F238E27FC236}">
                <a16:creationId xmlns:a16="http://schemas.microsoft.com/office/drawing/2014/main" id="{3489F87B-592B-464A-8389-AB7093FCEFD9}"/>
              </a:ext>
            </a:extLst>
          </p:cNvPr>
          <p:cNvCxnSpPr>
            <a:cxnSpLocks/>
          </p:cNvCxnSpPr>
          <p:nvPr userDrawn="1"/>
        </p:nvCxnSpPr>
        <p:spPr>
          <a:xfrm>
            <a:off x="0" y="6776248"/>
            <a:ext cx="12192000" cy="0"/>
          </a:xfrm>
          <a:prstGeom prst="line">
            <a:avLst/>
          </a:prstGeom>
        </p:spPr>
        <p:style>
          <a:lnRef idx="2">
            <a:schemeClr val="accent6"/>
          </a:lnRef>
          <a:fillRef idx="0">
            <a:schemeClr val="accent6"/>
          </a:fillRef>
          <a:effectRef idx="1">
            <a:schemeClr val="accent6"/>
          </a:effectRef>
          <a:fontRef idx="minor">
            <a:schemeClr val="tx1"/>
          </a:fontRef>
        </p:style>
      </p:cxnSp>
      <p:pic>
        <p:nvPicPr>
          <p:cNvPr id="9" name="Imagen 8">
            <a:extLst>
              <a:ext uri="{FF2B5EF4-FFF2-40B4-BE49-F238E27FC236}">
                <a16:creationId xmlns:a16="http://schemas.microsoft.com/office/drawing/2014/main" id="{95115E0C-BE0E-4AB9-AA03-A0784C745AE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736888" y="6366075"/>
            <a:ext cx="907929" cy="391914"/>
          </a:xfrm>
          <a:prstGeom prst="rect">
            <a:avLst/>
          </a:prstGeom>
          <a:noFill/>
          <a:ln>
            <a:noFill/>
          </a:ln>
        </p:spPr>
        <p:style>
          <a:lnRef idx="0">
            <a:scrgbClr r="0" g="0" b="0"/>
          </a:lnRef>
          <a:fillRef idx="0">
            <a:scrgbClr r="0" g="0" b="0"/>
          </a:fillRef>
          <a:effectRef idx="0">
            <a:scrgbClr r="0" g="0" b="0"/>
          </a:effectRef>
          <a:fontRef idx="minor">
            <a:schemeClr val="dk1"/>
          </a:fontRef>
        </p:style>
      </p:pic>
      <p:sp>
        <p:nvSpPr>
          <p:cNvPr id="13" name="Rectángulo 12">
            <a:extLst>
              <a:ext uri="{FF2B5EF4-FFF2-40B4-BE49-F238E27FC236}">
                <a16:creationId xmlns:a16="http://schemas.microsoft.com/office/drawing/2014/main" id="{2C2F8017-A595-4AEC-93C5-1E9461F8FEFA}"/>
              </a:ext>
            </a:extLst>
          </p:cNvPr>
          <p:cNvSpPr/>
          <p:nvPr userDrawn="1"/>
        </p:nvSpPr>
        <p:spPr>
          <a:xfrm>
            <a:off x="707890" y="186140"/>
            <a:ext cx="10965926" cy="458975"/>
          </a:xfrm>
          <a:prstGeom prst="rect">
            <a:avLst/>
          </a:prstGeom>
        </p:spPr>
        <p:style>
          <a:lnRef idx="1">
            <a:schemeClr val="accent6"/>
          </a:lnRef>
          <a:fillRef idx="3">
            <a:schemeClr val="accent6"/>
          </a:fillRef>
          <a:effectRef idx="2">
            <a:schemeClr val="accent6"/>
          </a:effectRef>
          <a:fontRef idx="minor">
            <a:schemeClr val="lt1"/>
          </a:fontRef>
        </p:style>
        <p:txBody>
          <a:bodyPr rot="0" spcFirstLastPara="0" vertOverflow="overflow" horzOverflow="overflow" vert="horz" wrap="square" lIns="69681" tIns="34840" rIns="69681" bIns="34840" numCol="1" spcCol="0" rtlCol="0" fromWordArt="0" anchor="ctr" anchorCtr="0" forceAA="0" compatLnSpc="1">
            <a:prstTxWarp prst="textNoShape">
              <a:avLst/>
            </a:prstTxWarp>
            <a:noAutofit/>
          </a:bodyPr>
          <a:lstStyle/>
          <a:p>
            <a:pPr algn="ctr"/>
            <a:endParaRPr lang="es-MX" sz="1372" dirty="0"/>
          </a:p>
        </p:txBody>
      </p:sp>
    </p:spTree>
    <p:extLst>
      <p:ext uri="{BB962C8B-B14F-4D97-AF65-F5344CB8AC3E}">
        <p14:creationId xmlns:p14="http://schemas.microsoft.com/office/powerpoint/2010/main" val="156859675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a:xfrm>
            <a:off x="609600" y="274638"/>
            <a:ext cx="10972800" cy="1143000"/>
          </a:xfrm>
          <a:prstGeom prst="rect">
            <a:avLst/>
          </a:prstGeom>
        </p:spPr>
        <p:txBody>
          <a:bodyPr/>
          <a:lstStyle/>
          <a:p>
            <a:r>
              <a:rPr lang="es-ES"/>
              <a:t>Haga clic para modificar el estilo de título del patrón</a:t>
            </a:r>
            <a:endParaRPr lang="es-MX"/>
          </a:p>
        </p:txBody>
      </p:sp>
      <p:sp>
        <p:nvSpPr>
          <p:cNvPr id="3" name="2 Marcador de contenido"/>
          <p:cNvSpPr>
            <a:spLocks noGrp="1"/>
          </p:cNvSpPr>
          <p:nvPr>
            <p:ph sz="half" idx="1"/>
          </p:nvPr>
        </p:nvSpPr>
        <p:spPr>
          <a:xfrm>
            <a:off x="609603" y="1600204"/>
            <a:ext cx="5384800" cy="4525963"/>
          </a:xfrm>
          <a:prstGeom prst="rect">
            <a:avLst/>
          </a:prstGeom>
        </p:spPr>
        <p:txBody>
          <a:bodyPr/>
          <a:lstStyle>
            <a:lvl1pPr>
              <a:defRPr sz="2134"/>
            </a:lvl1pPr>
            <a:lvl2pPr>
              <a:defRPr sz="1829"/>
            </a:lvl2pPr>
            <a:lvl3pPr>
              <a:defRPr sz="1524"/>
            </a:lvl3pPr>
            <a:lvl4pPr>
              <a:defRPr sz="1372"/>
            </a:lvl4pPr>
            <a:lvl5pPr>
              <a:defRPr sz="1372"/>
            </a:lvl5pPr>
            <a:lvl6pPr>
              <a:defRPr sz="1372"/>
            </a:lvl6pPr>
            <a:lvl7pPr>
              <a:defRPr sz="1372"/>
            </a:lvl7pPr>
            <a:lvl8pPr>
              <a:defRPr sz="1372"/>
            </a:lvl8pPr>
            <a:lvl9pPr>
              <a:defRPr sz="1372"/>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contenido"/>
          <p:cNvSpPr>
            <a:spLocks noGrp="1"/>
          </p:cNvSpPr>
          <p:nvPr>
            <p:ph sz="half" idx="2"/>
          </p:nvPr>
        </p:nvSpPr>
        <p:spPr>
          <a:xfrm>
            <a:off x="6197603" y="1600204"/>
            <a:ext cx="5384800" cy="4525963"/>
          </a:xfrm>
          <a:prstGeom prst="rect">
            <a:avLst/>
          </a:prstGeom>
        </p:spPr>
        <p:txBody>
          <a:bodyPr/>
          <a:lstStyle>
            <a:lvl1pPr>
              <a:defRPr sz="2134"/>
            </a:lvl1pPr>
            <a:lvl2pPr>
              <a:defRPr sz="1829"/>
            </a:lvl2pPr>
            <a:lvl3pPr>
              <a:defRPr sz="1524"/>
            </a:lvl3pPr>
            <a:lvl4pPr>
              <a:defRPr sz="1372"/>
            </a:lvl4pPr>
            <a:lvl5pPr>
              <a:defRPr sz="1372"/>
            </a:lvl5pPr>
            <a:lvl6pPr>
              <a:defRPr sz="1372"/>
            </a:lvl6pPr>
            <a:lvl7pPr>
              <a:defRPr sz="1372"/>
            </a:lvl7pPr>
            <a:lvl8pPr>
              <a:defRPr sz="1372"/>
            </a:lvl8pPr>
            <a:lvl9pPr>
              <a:defRPr sz="1372"/>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4 Marcador de fecha"/>
          <p:cNvSpPr>
            <a:spLocks noGrp="1"/>
          </p:cNvSpPr>
          <p:nvPr>
            <p:ph type="dt" sz="half" idx="10"/>
          </p:nvPr>
        </p:nvSpPr>
        <p:spPr>
          <a:xfrm>
            <a:off x="609601" y="6356353"/>
            <a:ext cx="2844800" cy="365125"/>
          </a:xfrm>
          <a:prstGeom prst="rect">
            <a:avLst/>
          </a:prstGeom>
        </p:spPr>
        <p:txBody>
          <a:bodyPr/>
          <a:lstStyle/>
          <a:p>
            <a:fld id="{80EC961A-DFFD-4B01-89BA-787845787222}" type="datetimeFigureOut">
              <a:rPr lang="es-MX" smtClean="0"/>
              <a:t>07/10/2025</a:t>
            </a:fld>
            <a:endParaRPr lang="es-MX"/>
          </a:p>
        </p:txBody>
      </p:sp>
      <p:sp>
        <p:nvSpPr>
          <p:cNvPr id="6" name="5 Marcador de pie de página"/>
          <p:cNvSpPr>
            <a:spLocks noGrp="1"/>
          </p:cNvSpPr>
          <p:nvPr>
            <p:ph type="ftr" sz="quarter" idx="11"/>
          </p:nvPr>
        </p:nvSpPr>
        <p:spPr>
          <a:xfrm>
            <a:off x="4165600" y="6356353"/>
            <a:ext cx="3860800" cy="365125"/>
          </a:xfrm>
          <a:prstGeom prst="rect">
            <a:avLst/>
          </a:prstGeom>
        </p:spPr>
        <p:txBody>
          <a:bodyPr/>
          <a:lstStyle/>
          <a:p>
            <a:endParaRPr lang="es-MX"/>
          </a:p>
        </p:txBody>
      </p:sp>
      <p:sp>
        <p:nvSpPr>
          <p:cNvPr id="7" name="6 Marcador de número de diapositiva"/>
          <p:cNvSpPr>
            <a:spLocks noGrp="1"/>
          </p:cNvSpPr>
          <p:nvPr>
            <p:ph type="sldNum" sz="quarter" idx="12"/>
          </p:nvPr>
        </p:nvSpPr>
        <p:spPr>
          <a:xfrm>
            <a:off x="8737600" y="6356353"/>
            <a:ext cx="2844800" cy="365125"/>
          </a:xfrm>
          <a:prstGeom prst="rect">
            <a:avLst/>
          </a:prstGeom>
        </p:spPr>
        <p:txBody>
          <a:bodyPr/>
          <a:lstStyle/>
          <a:p>
            <a:fld id="{A75FB9DA-CE1C-41F9-9905-6395B52EA3DB}" type="slidenum">
              <a:rPr lang="es-MX" smtClean="0"/>
              <a:t>‹Nº›</a:t>
            </a:fld>
            <a:endParaRPr lang="es-MX"/>
          </a:p>
        </p:txBody>
      </p:sp>
    </p:spTree>
    <p:extLst>
      <p:ext uri="{BB962C8B-B14F-4D97-AF65-F5344CB8AC3E}">
        <p14:creationId xmlns:p14="http://schemas.microsoft.com/office/powerpoint/2010/main" val="174367761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609600" y="274638"/>
            <a:ext cx="10972800" cy="1143000"/>
          </a:xfrm>
          <a:prstGeom prst="rect">
            <a:avLst/>
          </a:prstGeom>
        </p:spPr>
        <p:txBody>
          <a:bodyPr/>
          <a:lstStyle>
            <a:lvl1pPr>
              <a:defRPr/>
            </a:lvl1pPr>
          </a:lstStyle>
          <a:p>
            <a:r>
              <a:rPr lang="es-ES"/>
              <a:t>Haga clic para modificar el estilo de título del patrón</a:t>
            </a:r>
            <a:endParaRPr lang="es-MX"/>
          </a:p>
        </p:txBody>
      </p:sp>
      <p:sp>
        <p:nvSpPr>
          <p:cNvPr id="3" name="2 Marcador de texto"/>
          <p:cNvSpPr>
            <a:spLocks noGrp="1"/>
          </p:cNvSpPr>
          <p:nvPr>
            <p:ph type="body" idx="1"/>
          </p:nvPr>
        </p:nvSpPr>
        <p:spPr>
          <a:xfrm>
            <a:off x="609603" y="1535114"/>
            <a:ext cx="5386917" cy="639762"/>
          </a:xfrm>
          <a:prstGeom prst="rect">
            <a:avLst/>
          </a:prstGeom>
        </p:spPr>
        <p:txBody>
          <a:bodyPr anchor="b"/>
          <a:lstStyle>
            <a:lvl1pPr marL="0" indent="0">
              <a:buNone/>
              <a:defRPr sz="1829" b="1"/>
            </a:lvl1pPr>
            <a:lvl2pPr marL="348386" indent="0">
              <a:buNone/>
              <a:defRPr sz="1524" b="1"/>
            </a:lvl2pPr>
            <a:lvl3pPr marL="696773" indent="0">
              <a:buNone/>
              <a:defRPr sz="1372" b="1"/>
            </a:lvl3pPr>
            <a:lvl4pPr marL="1045159" indent="0">
              <a:buNone/>
              <a:defRPr sz="1219" b="1"/>
            </a:lvl4pPr>
            <a:lvl5pPr marL="1393546" indent="0">
              <a:buNone/>
              <a:defRPr sz="1219" b="1"/>
            </a:lvl5pPr>
            <a:lvl6pPr marL="1741932" indent="0">
              <a:buNone/>
              <a:defRPr sz="1219" b="1"/>
            </a:lvl6pPr>
            <a:lvl7pPr marL="2090318" indent="0">
              <a:buNone/>
              <a:defRPr sz="1219" b="1"/>
            </a:lvl7pPr>
            <a:lvl8pPr marL="2438705" indent="0">
              <a:buNone/>
              <a:defRPr sz="1219" b="1"/>
            </a:lvl8pPr>
            <a:lvl9pPr marL="2787091" indent="0">
              <a:buNone/>
              <a:defRPr sz="1219" b="1"/>
            </a:lvl9pPr>
          </a:lstStyle>
          <a:p>
            <a:pPr lvl="0"/>
            <a:r>
              <a:rPr lang="es-ES"/>
              <a:t>Haga clic para modificar el estilo de texto del patrón</a:t>
            </a:r>
          </a:p>
        </p:txBody>
      </p:sp>
      <p:sp>
        <p:nvSpPr>
          <p:cNvPr id="4" name="3 Marcador de contenido"/>
          <p:cNvSpPr>
            <a:spLocks noGrp="1"/>
          </p:cNvSpPr>
          <p:nvPr>
            <p:ph sz="half" idx="2"/>
          </p:nvPr>
        </p:nvSpPr>
        <p:spPr>
          <a:xfrm>
            <a:off x="609603" y="2174876"/>
            <a:ext cx="5386917" cy="3951288"/>
          </a:xfrm>
          <a:prstGeom prst="rect">
            <a:avLst/>
          </a:prstGeom>
        </p:spPr>
        <p:txBody>
          <a:bodyPr/>
          <a:lstStyle>
            <a:lvl1pPr>
              <a:defRPr sz="1829"/>
            </a:lvl1pPr>
            <a:lvl2pPr>
              <a:defRPr sz="1524"/>
            </a:lvl2pPr>
            <a:lvl3pPr>
              <a:defRPr sz="1372"/>
            </a:lvl3pPr>
            <a:lvl4pPr>
              <a:defRPr sz="1219"/>
            </a:lvl4pPr>
            <a:lvl5pPr>
              <a:defRPr sz="1219"/>
            </a:lvl5pPr>
            <a:lvl6pPr>
              <a:defRPr sz="1219"/>
            </a:lvl6pPr>
            <a:lvl7pPr>
              <a:defRPr sz="1219"/>
            </a:lvl7pPr>
            <a:lvl8pPr>
              <a:defRPr sz="1219"/>
            </a:lvl8pPr>
            <a:lvl9pPr>
              <a:defRPr sz="1219"/>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4 Marcador de texto"/>
          <p:cNvSpPr>
            <a:spLocks noGrp="1"/>
          </p:cNvSpPr>
          <p:nvPr>
            <p:ph type="body" sz="quarter" idx="3"/>
          </p:nvPr>
        </p:nvSpPr>
        <p:spPr>
          <a:xfrm>
            <a:off x="6193368" y="1535114"/>
            <a:ext cx="5389034" cy="639762"/>
          </a:xfrm>
          <a:prstGeom prst="rect">
            <a:avLst/>
          </a:prstGeom>
        </p:spPr>
        <p:txBody>
          <a:bodyPr anchor="b"/>
          <a:lstStyle>
            <a:lvl1pPr marL="0" indent="0">
              <a:buNone/>
              <a:defRPr sz="1829" b="1"/>
            </a:lvl1pPr>
            <a:lvl2pPr marL="348386" indent="0">
              <a:buNone/>
              <a:defRPr sz="1524" b="1"/>
            </a:lvl2pPr>
            <a:lvl3pPr marL="696773" indent="0">
              <a:buNone/>
              <a:defRPr sz="1372" b="1"/>
            </a:lvl3pPr>
            <a:lvl4pPr marL="1045159" indent="0">
              <a:buNone/>
              <a:defRPr sz="1219" b="1"/>
            </a:lvl4pPr>
            <a:lvl5pPr marL="1393546" indent="0">
              <a:buNone/>
              <a:defRPr sz="1219" b="1"/>
            </a:lvl5pPr>
            <a:lvl6pPr marL="1741932" indent="0">
              <a:buNone/>
              <a:defRPr sz="1219" b="1"/>
            </a:lvl6pPr>
            <a:lvl7pPr marL="2090318" indent="0">
              <a:buNone/>
              <a:defRPr sz="1219" b="1"/>
            </a:lvl7pPr>
            <a:lvl8pPr marL="2438705" indent="0">
              <a:buNone/>
              <a:defRPr sz="1219" b="1"/>
            </a:lvl8pPr>
            <a:lvl9pPr marL="2787091" indent="0">
              <a:buNone/>
              <a:defRPr sz="1219" b="1"/>
            </a:lvl9pPr>
          </a:lstStyle>
          <a:p>
            <a:pPr lvl="0"/>
            <a:r>
              <a:rPr lang="es-ES"/>
              <a:t>Haga clic para modificar el estilo de texto del patrón</a:t>
            </a:r>
          </a:p>
        </p:txBody>
      </p:sp>
      <p:sp>
        <p:nvSpPr>
          <p:cNvPr id="6" name="5 Marcador de contenido"/>
          <p:cNvSpPr>
            <a:spLocks noGrp="1"/>
          </p:cNvSpPr>
          <p:nvPr>
            <p:ph sz="quarter" idx="4"/>
          </p:nvPr>
        </p:nvSpPr>
        <p:spPr>
          <a:xfrm>
            <a:off x="6193368" y="2174876"/>
            <a:ext cx="5389034" cy="3951288"/>
          </a:xfrm>
          <a:prstGeom prst="rect">
            <a:avLst/>
          </a:prstGeom>
        </p:spPr>
        <p:txBody>
          <a:bodyPr/>
          <a:lstStyle>
            <a:lvl1pPr>
              <a:defRPr sz="1829"/>
            </a:lvl1pPr>
            <a:lvl2pPr>
              <a:defRPr sz="1524"/>
            </a:lvl2pPr>
            <a:lvl3pPr>
              <a:defRPr sz="1372"/>
            </a:lvl3pPr>
            <a:lvl4pPr>
              <a:defRPr sz="1219"/>
            </a:lvl4pPr>
            <a:lvl5pPr>
              <a:defRPr sz="1219"/>
            </a:lvl5pPr>
            <a:lvl6pPr>
              <a:defRPr sz="1219"/>
            </a:lvl6pPr>
            <a:lvl7pPr>
              <a:defRPr sz="1219"/>
            </a:lvl7pPr>
            <a:lvl8pPr>
              <a:defRPr sz="1219"/>
            </a:lvl8pPr>
            <a:lvl9pPr>
              <a:defRPr sz="1219"/>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7" name="6 Marcador de fecha"/>
          <p:cNvSpPr>
            <a:spLocks noGrp="1"/>
          </p:cNvSpPr>
          <p:nvPr>
            <p:ph type="dt" sz="half" idx="10"/>
          </p:nvPr>
        </p:nvSpPr>
        <p:spPr>
          <a:xfrm>
            <a:off x="609601" y="6356353"/>
            <a:ext cx="2844800" cy="365125"/>
          </a:xfrm>
          <a:prstGeom prst="rect">
            <a:avLst/>
          </a:prstGeom>
        </p:spPr>
        <p:txBody>
          <a:bodyPr/>
          <a:lstStyle/>
          <a:p>
            <a:fld id="{80EC961A-DFFD-4B01-89BA-787845787222}" type="datetimeFigureOut">
              <a:rPr lang="es-MX" smtClean="0"/>
              <a:t>07/10/2025</a:t>
            </a:fld>
            <a:endParaRPr lang="es-MX"/>
          </a:p>
        </p:txBody>
      </p:sp>
      <p:sp>
        <p:nvSpPr>
          <p:cNvPr id="8" name="7 Marcador de pie de página"/>
          <p:cNvSpPr>
            <a:spLocks noGrp="1"/>
          </p:cNvSpPr>
          <p:nvPr>
            <p:ph type="ftr" sz="quarter" idx="11"/>
          </p:nvPr>
        </p:nvSpPr>
        <p:spPr>
          <a:xfrm>
            <a:off x="4165600" y="6356353"/>
            <a:ext cx="3860800" cy="365125"/>
          </a:xfrm>
          <a:prstGeom prst="rect">
            <a:avLst/>
          </a:prstGeom>
        </p:spPr>
        <p:txBody>
          <a:bodyPr/>
          <a:lstStyle/>
          <a:p>
            <a:endParaRPr lang="es-MX"/>
          </a:p>
        </p:txBody>
      </p:sp>
      <p:sp>
        <p:nvSpPr>
          <p:cNvPr id="9" name="8 Marcador de número de diapositiva"/>
          <p:cNvSpPr>
            <a:spLocks noGrp="1"/>
          </p:cNvSpPr>
          <p:nvPr>
            <p:ph type="sldNum" sz="quarter" idx="12"/>
          </p:nvPr>
        </p:nvSpPr>
        <p:spPr>
          <a:xfrm>
            <a:off x="8737600" y="6356353"/>
            <a:ext cx="2844800" cy="365125"/>
          </a:xfrm>
          <a:prstGeom prst="rect">
            <a:avLst/>
          </a:prstGeom>
        </p:spPr>
        <p:txBody>
          <a:bodyPr/>
          <a:lstStyle/>
          <a:p>
            <a:fld id="{A75FB9DA-CE1C-41F9-9905-6395B52EA3DB}" type="slidenum">
              <a:rPr lang="es-MX" smtClean="0"/>
              <a:t>‹Nº›</a:t>
            </a:fld>
            <a:endParaRPr lang="es-MX"/>
          </a:p>
        </p:txBody>
      </p:sp>
    </p:spTree>
    <p:extLst>
      <p:ext uri="{BB962C8B-B14F-4D97-AF65-F5344CB8AC3E}">
        <p14:creationId xmlns:p14="http://schemas.microsoft.com/office/powerpoint/2010/main" val="178292484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a:xfrm>
            <a:off x="609600" y="274638"/>
            <a:ext cx="10972800" cy="1143000"/>
          </a:xfrm>
          <a:prstGeom prst="rect">
            <a:avLst/>
          </a:prstGeom>
        </p:spPr>
        <p:txBody>
          <a:bodyPr/>
          <a:lstStyle/>
          <a:p>
            <a:r>
              <a:rPr lang="es-ES"/>
              <a:t>Haga clic para modificar el estilo de título del patrón</a:t>
            </a:r>
            <a:endParaRPr lang="es-MX"/>
          </a:p>
        </p:txBody>
      </p:sp>
      <p:sp>
        <p:nvSpPr>
          <p:cNvPr id="3" name="2 Marcador de fecha"/>
          <p:cNvSpPr>
            <a:spLocks noGrp="1"/>
          </p:cNvSpPr>
          <p:nvPr>
            <p:ph type="dt" sz="half" idx="10"/>
          </p:nvPr>
        </p:nvSpPr>
        <p:spPr>
          <a:xfrm>
            <a:off x="609601" y="6356353"/>
            <a:ext cx="2844800" cy="365125"/>
          </a:xfrm>
          <a:prstGeom prst="rect">
            <a:avLst/>
          </a:prstGeom>
        </p:spPr>
        <p:txBody>
          <a:bodyPr/>
          <a:lstStyle/>
          <a:p>
            <a:fld id="{80EC961A-DFFD-4B01-89BA-787845787222}" type="datetimeFigureOut">
              <a:rPr lang="es-MX" smtClean="0"/>
              <a:t>07/10/2025</a:t>
            </a:fld>
            <a:endParaRPr lang="es-MX"/>
          </a:p>
        </p:txBody>
      </p:sp>
      <p:sp>
        <p:nvSpPr>
          <p:cNvPr id="4" name="3 Marcador de pie de página"/>
          <p:cNvSpPr>
            <a:spLocks noGrp="1"/>
          </p:cNvSpPr>
          <p:nvPr>
            <p:ph type="ftr" sz="quarter" idx="11"/>
          </p:nvPr>
        </p:nvSpPr>
        <p:spPr>
          <a:xfrm>
            <a:off x="4165600" y="6356353"/>
            <a:ext cx="3860800" cy="365125"/>
          </a:xfrm>
          <a:prstGeom prst="rect">
            <a:avLst/>
          </a:prstGeom>
        </p:spPr>
        <p:txBody>
          <a:bodyPr/>
          <a:lstStyle/>
          <a:p>
            <a:endParaRPr lang="es-MX"/>
          </a:p>
        </p:txBody>
      </p:sp>
      <p:sp>
        <p:nvSpPr>
          <p:cNvPr id="5" name="4 Marcador de número de diapositiva"/>
          <p:cNvSpPr>
            <a:spLocks noGrp="1"/>
          </p:cNvSpPr>
          <p:nvPr>
            <p:ph type="sldNum" sz="quarter" idx="12"/>
          </p:nvPr>
        </p:nvSpPr>
        <p:spPr>
          <a:xfrm>
            <a:off x="8737600" y="6356353"/>
            <a:ext cx="2844800" cy="365125"/>
          </a:xfrm>
          <a:prstGeom prst="rect">
            <a:avLst/>
          </a:prstGeom>
        </p:spPr>
        <p:txBody>
          <a:bodyPr/>
          <a:lstStyle/>
          <a:p>
            <a:fld id="{A75FB9DA-CE1C-41F9-9905-6395B52EA3DB}" type="slidenum">
              <a:rPr lang="es-MX" smtClean="0"/>
              <a:t>‹Nº›</a:t>
            </a:fld>
            <a:endParaRPr lang="es-MX"/>
          </a:p>
        </p:txBody>
      </p:sp>
    </p:spTree>
    <p:extLst>
      <p:ext uri="{BB962C8B-B14F-4D97-AF65-F5344CB8AC3E}">
        <p14:creationId xmlns:p14="http://schemas.microsoft.com/office/powerpoint/2010/main" val="244342689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a:xfrm>
            <a:off x="609601" y="6356353"/>
            <a:ext cx="2844800" cy="365125"/>
          </a:xfrm>
          <a:prstGeom prst="rect">
            <a:avLst/>
          </a:prstGeom>
        </p:spPr>
        <p:txBody>
          <a:bodyPr/>
          <a:lstStyle/>
          <a:p>
            <a:fld id="{80EC961A-DFFD-4B01-89BA-787845787222}" type="datetimeFigureOut">
              <a:rPr lang="es-MX" smtClean="0"/>
              <a:t>07/10/2025</a:t>
            </a:fld>
            <a:endParaRPr lang="es-MX"/>
          </a:p>
        </p:txBody>
      </p:sp>
      <p:sp>
        <p:nvSpPr>
          <p:cNvPr id="3" name="2 Marcador de pie de página"/>
          <p:cNvSpPr>
            <a:spLocks noGrp="1"/>
          </p:cNvSpPr>
          <p:nvPr>
            <p:ph type="ftr" sz="quarter" idx="11"/>
          </p:nvPr>
        </p:nvSpPr>
        <p:spPr>
          <a:xfrm>
            <a:off x="4165600" y="6356353"/>
            <a:ext cx="3860800" cy="365125"/>
          </a:xfrm>
          <a:prstGeom prst="rect">
            <a:avLst/>
          </a:prstGeom>
        </p:spPr>
        <p:txBody>
          <a:bodyPr/>
          <a:lstStyle/>
          <a:p>
            <a:endParaRPr lang="es-MX"/>
          </a:p>
        </p:txBody>
      </p:sp>
      <p:sp>
        <p:nvSpPr>
          <p:cNvPr id="4" name="3 Marcador de número de diapositiva"/>
          <p:cNvSpPr>
            <a:spLocks noGrp="1"/>
          </p:cNvSpPr>
          <p:nvPr>
            <p:ph type="sldNum" sz="quarter" idx="12"/>
          </p:nvPr>
        </p:nvSpPr>
        <p:spPr>
          <a:xfrm>
            <a:off x="8737600" y="6356353"/>
            <a:ext cx="2844800" cy="365125"/>
          </a:xfrm>
          <a:prstGeom prst="rect">
            <a:avLst/>
          </a:prstGeom>
        </p:spPr>
        <p:txBody>
          <a:bodyPr/>
          <a:lstStyle/>
          <a:p>
            <a:fld id="{A75FB9DA-CE1C-41F9-9905-6395B52EA3DB}" type="slidenum">
              <a:rPr lang="es-MX" smtClean="0"/>
              <a:t>‹Nº›</a:t>
            </a:fld>
            <a:endParaRPr lang="es-MX"/>
          </a:p>
        </p:txBody>
      </p:sp>
    </p:spTree>
    <p:extLst>
      <p:ext uri="{BB962C8B-B14F-4D97-AF65-F5344CB8AC3E}">
        <p14:creationId xmlns:p14="http://schemas.microsoft.com/office/powerpoint/2010/main" val="31895519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609601" y="273050"/>
            <a:ext cx="4011084" cy="1162050"/>
          </a:xfrm>
          <a:prstGeom prst="rect">
            <a:avLst/>
          </a:prstGeom>
        </p:spPr>
        <p:txBody>
          <a:bodyPr anchor="b"/>
          <a:lstStyle>
            <a:lvl1pPr algn="l">
              <a:defRPr sz="1524" b="1"/>
            </a:lvl1pPr>
          </a:lstStyle>
          <a:p>
            <a:r>
              <a:rPr lang="es-ES"/>
              <a:t>Haga clic para modificar el estilo de título del patrón</a:t>
            </a:r>
            <a:endParaRPr lang="es-MX"/>
          </a:p>
        </p:txBody>
      </p:sp>
      <p:sp>
        <p:nvSpPr>
          <p:cNvPr id="3" name="2 Marcador de contenido"/>
          <p:cNvSpPr>
            <a:spLocks noGrp="1"/>
          </p:cNvSpPr>
          <p:nvPr>
            <p:ph idx="1"/>
          </p:nvPr>
        </p:nvSpPr>
        <p:spPr>
          <a:xfrm>
            <a:off x="4766734" y="273054"/>
            <a:ext cx="6815667" cy="5853113"/>
          </a:xfrm>
          <a:prstGeom prst="rect">
            <a:avLst/>
          </a:prstGeom>
        </p:spPr>
        <p:txBody>
          <a:bodyPr/>
          <a:lstStyle>
            <a:lvl1pPr>
              <a:defRPr sz="2438"/>
            </a:lvl1pPr>
            <a:lvl2pPr>
              <a:defRPr sz="2134"/>
            </a:lvl2pPr>
            <a:lvl3pPr>
              <a:defRPr sz="1829"/>
            </a:lvl3pPr>
            <a:lvl4pPr>
              <a:defRPr sz="1524"/>
            </a:lvl4pPr>
            <a:lvl5pPr>
              <a:defRPr sz="1524"/>
            </a:lvl5pPr>
            <a:lvl6pPr>
              <a:defRPr sz="1524"/>
            </a:lvl6pPr>
            <a:lvl7pPr>
              <a:defRPr sz="1524"/>
            </a:lvl7pPr>
            <a:lvl8pPr>
              <a:defRPr sz="1524"/>
            </a:lvl8pPr>
            <a:lvl9pPr>
              <a:defRPr sz="1524"/>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texto"/>
          <p:cNvSpPr>
            <a:spLocks noGrp="1"/>
          </p:cNvSpPr>
          <p:nvPr>
            <p:ph type="body" sz="half" idx="2"/>
          </p:nvPr>
        </p:nvSpPr>
        <p:spPr>
          <a:xfrm>
            <a:off x="609601" y="1435104"/>
            <a:ext cx="4011084" cy="4691063"/>
          </a:xfrm>
          <a:prstGeom prst="rect">
            <a:avLst/>
          </a:prstGeom>
        </p:spPr>
        <p:txBody>
          <a:bodyPr/>
          <a:lstStyle>
            <a:lvl1pPr marL="0" indent="0">
              <a:buNone/>
              <a:defRPr sz="1067"/>
            </a:lvl1pPr>
            <a:lvl2pPr marL="348386" indent="0">
              <a:buNone/>
              <a:defRPr sz="914"/>
            </a:lvl2pPr>
            <a:lvl3pPr marL="696773" indent="0">
              <a:buNone/>
              <a:defRPr sz="762"/>
            </a:lvl3pPr>
            <a:lvl4pPr marL="1045159" indent="0">
              <a:buNone/>
              <a:defRPr sz="686"/>
            </a:lvl4pPr>
            <a:lvl5pPr marL="1393546" indent="0">
              <a:buNone/>
              <a:defRPr sz="686"/>
            </a:lvl5pPr>
            <a:lvl6pPr marL="1741932" indent="0">
              <a:buNone/>
              <a:defRPr sz="686"/>
            </a:lvl6pPr>
            <a:lvl7pPr marL="2090318" indent="0">
              <a:buNone/>
              <a:defRPr sz="686"/>
            </a:lvl7pPr>
            <a:lvl8pPr marL="2438705" indent="0">
              <a:buNone/>
              <a:defRPr sz="686"/>
            </a:lvl8pPr>
            <a:lvl9pPr marL="2787091" indent="0">
              <a:buNone/>
              <a:defRPr sz="686"/>
            </a:lvl9pPr>
          </a:lstStyle>
          <a:p>
            <a:pPr lvl="0"/>
            <a:r>
              <a:rPr lang="es-ES"/>
              <a:t>Haga clic para modificar el estilo de texto del patrón</a:t>
            </a:r>
          </a:p>
        </p:txBody>
      </p:sp>
      <p:sp>
        <p:nvSpPr>
          <p:cNvPr id="5" name="4 Marcador de fecha"/>
          <p:cNvSpPr>
            <a:spLocks noGrp="1"/>
          </p:cNvSpPr>
          <p:nvPr>
            <p:ph type="dt" sz="half" idx="10"/>
          </p:nvPr>
        </p:nvSpPr>
        <p:spPr>
          <a:xfrm>
            <a:off x="609601" y="6356353"/>
            <a:ext cx="2844800" cy="365125"/>
          </a:xfrm>
          <a:prstGeom prst="rect">
            <a:avLst/>
          </a:prstGeom>
        </p:spPr>
        <p:txBody>
          <a:bodyPr/>
          <a:lstStyle/>
          <a:p>
            <a:fld id="{80EC961A-DFFD-4B01-89BA-787845787222}" type="datetimeFigureOut">
              <a:rPr lang="es-MX" smtClean="0"/>
              <a:t>07/10/2025</a:t>
            </a:fld>
            <a:endParaRPr lang="es-MX"/>
          </a:p>
        </p:txBody>
      </p:sp>
      <p:sp>
        <p:nvSpPr>
          <p:cNvPr id="6" name="5 Marcador de pie de página"/>
          <p:cNvSpPr>
            <a:spLocks noGrp="1"/>
          </p:cNvSpPr>
          <p:nvPr>
            <p:ph type="ftr" sz="quarter" idx="11"/>
          </p:nvPr>
        </p:nvSpPr>
        <p:spPr>
          <a:xfrm>
            <a:off x="4165600" y="6356353"/>
            <a:ext cx="3860800" cy="365125"/>
          </a:xfrm>
          <a:prstGeom prst="rect">
            <a:avLst/>
          </a:prstGeom>
        </p:spPr>
        <p:txBody>
          <a:bodyPr/>
          <a:lstStyle/>
          <a:p>
            <a:endParaRPr lang="es-MX"/>
          </a:p>
        </p:txBody>
      </p:sp>
      <p:sp>
        <p:nvSpPr>
          <p:cNvPr id="7" name="6 Marcador de número de diapositiva"/>
          <p:cNvSpPr>
            <a:spLocks noGrp="1"/>
          </p:cNvSpPr>
          <p:nvPr>
            <p:ph type="sldNum" sz="quarter" idx="12"/>
          </p:nvPr>
        </p:nvSpPr>
        <p:spPr>
          <a:xfrm>
            <a:off x="8737600" y="6356353"/>
            <a:ext cx="2844800" cy="365125"/>
          </a:xfrm>
          <a:prstGeom prst="rect">
            <a:avLst/>
          </a:prstGeom>
        </p:spPr>
        <p:txBody>
          <a:bodyPr/>
          <a:lstStyle/>
          <a:p>
            <a:fld id="{A75FB9DA-CE1C-41F9-9905-6395B52EA3DB}" type="slidenum">
              <a:rPr lang="es-MX" smtClean="0"/>
              <a:t>‹Nº›</a:t>
            </a:fld>
            <a:endParaRPr lang="es-MX"/>
          </a:p>
        </p:txBody>
      </p:sp>
    </p:spTree>
    <p:extLst>
      <p:ext uri="{BB962C8B-B14F-4D97-AF65-F5344CB8AC3E}">
        <p14:creationId xmlns:p14="http://schemas.microsoft.com/office/powerpoint/2010/main" val="291591817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2389720" y="4800600"/>
            <a:ext cx="7315200" cy="566738"/>
          </a:xfrm>
          <a:prstGeom prst="rect">
            <a:avLst/>
          </a:prstGeom>
        </p:spPr>
        <p:txBody>
          <a:bodyPr anchor="b"/>
          <a:lstStyle>
            <a:lvl1pPr algn="l">
              <a:defRPr sz="1524" b="1"/>
            </a:lvl1pPr>
          </a:lstStyle>
          <a:p>
            <a:r>
              <a:rPr lang="es-ES"/>
              <a:t>Haga clic para modificar el estilo de título del patrón</a:t>
            </a:r>
            <a:endParaRPr lang="es-MX"/>
          </a:p>
        </p:txBody>
      </p:sp>
      <p:sp>
        <p:nvSpPr>
          <p:cNvPr id="3" name="2 Marcador de posición de imagen"/>
          <p:cNvSpPr>
            <a:spLocks noGrp="1"/>
          </p:cNvSpPr>
          <p:nvPr>
            <p:ph type="pic" idx="1"/>
          </p:nvPr>
        </p:nvSpPr>
        <p:spPr>
          <a:xfrm>
            <a:off x="2389720" y="612776"/>
            <a:ext cx="7315200" cy="4114800"/>
          </a:xfrm>
          <a:prstGeom prst="rect">
            <a:avLst/>
          </a:prstGeom>
        </p:spPr>
        <p:txBody>
          <a:bodyPr/>
          <a:lstStyle>
            <a:lvl1pPr marL="0" indent="0">
              <a:buNone/>
              <a:defRPr sz="2438"/>
            </a:lvl1pPr>
            <a:lvl2pPr marL="348386" indent="0">
              <a:buNone/>
              <a:defRPr sz="2134"/>
            </a:lvl2pPr>
            <a:lvl3pPr marL="696773" indent="0">
              <a:buNone/>
              <a:defRPr sz="1829"/>
            </a:lvl3pPr>
            <a:lvl4pPr marL="1045159" indent="0">
              <a:buNone/>
              <a:defRPr sz="1524"/>
            </a:lvl4pPr>
            <a:lvl5pPr marL="1393546" indent="0">
              <a:buNone/>
              <a:defRPr sz="1524"/>
            </a:lvl5pPr>
            <a:lvl6pPr marL="1741932" indent="0">
              <a:buNone/>
              <a:defRPr sz="1524"/>
            </a:lvl6pPr>
            <a:lvl7pPr marL="2090318" indent="0">
              <a:buNone/>
              <a:defRPr sz="1524"/>
            </a:lvl7pPr>
            <a:lvl8pPr marL="2438705" indent="0">
              <a:buNone/>
              <a:defRPr sz="1524"/>
            </a:lvl8pPr>
            <a:lvl9pPr marL="2787091" indent="0">
              <a:buNone/>
              <a:defRPr sz="1524"/>
            </a:lvl9pPr>
          </a:lstStyle>
          <a:p>
            <a:endParaRPr lang="es-MX"/>
          </a:p>
        </p:txBody>
      </p:sp>
      <p:sp>
        <p:nvSpPr>
          <p:cNvPr id="4" name="3 Marcador de texto"/>
          <p:cNvSpPr>
            <a:spLocks noGrp="1"/>
          </p:cNvSpPr>
          <p:nvPr>
            <p:ph type="body" sz="half" idx="2"/>
          </p:nvPr>
        </p:nvSpPr>
        <p:spPr>
          <a:xfrm>
            <a:off x="2389720" y="5367338"/>
            <a:ext cx="7315200" cy="804862"/>
          </a:xfrm>
          <a:prstGeom prst="rect">
            <a:avLst/>
          </a:prstGeom>
        </p:spPr>
        <p:txBody>
          <a:bodyPr/>
          <a:lstStyle>
            <a:lvl1pPr marL="0" indent="0">
              <a:buNone/>
              <a:defRPr sz="1067"/>
            </a:lvl1pPr>
            <a:lvl2pPr marL="348386" indent="0">
              <a:buNone/>
              <a:defRPr sz="914"/>
            </a:lvl2pPr>
            <a:lvl3pPr marL="696773" indent="0">
              <a:buNone/>
              <a:defRPr sz="762"/>
            </a:lvl3pPr>
            <a:lvl4pPr marL="1045159" indent="0">
              <a:buNone/>
              <a:defRPr sz="686"/>
            </a:lvl4pPr>
            <a:lvl5pPr marL="1393546" indent="0">
              <a:buNone/>
              <a:defRPr sz="686"/>
            </a:lvl5pPr>
            <a:lvl6pPr marL="1741932" indent="0">
              <a:buNone/>
              <a:defRPr sz="686"/>
            </a:lvl6pPr>
            <a:lvl7pPr marL="2090318" indent="0">
              <a:buNone/>
              <a:defRPr sz="686"/>
            </a:lvl7pPr>
            <a:lvl8pPr marL="2438705" indent="0">
              <a:buNone/>
              <a:defRPr sz="686"/>
            </a:lvl8pPr>
            <a:lvl9pPr marL="2787091" indent="0">
              <a:buNone/>
              <a:defRPr sz="686"/>
            </a:lvl9pPr>
          </a:lstStyle>
          <a:p>
            <a:pPr lvl="0"/>
            <a:r>
              <a:rPr lang="es-ES"/>
              <a:t>Haga clic para modificar el estilo de texto del patrón</a:t>
            </a:r>
          </a:p>
        </p:txBody>
      </p:sp>
      <p:sp>
        <p:nvSpPr>
          <p:cNvPr id="5" name="4 Marcador de fecha"/>
          <p:cNvSpPr>
            <a:spLocks noGrp="1"/>
          </p:cNvSpPr>
          <p:nvPr>
            <p:ph type="dt" sz="half" idx="10"/>
          </p:nvPr>
        </p:nvSpPr>
        <p:spPr>
          <a:xfrm>
            <a:off x="609601" y="6356353"/>
            <a:ext cx="2844800" cy="365125"/>
          </a:xfrm>
          <a:prstGeom prst="rect">
            <a:avLst/>
          </a:prstGeom>
        </p:spPr>
        <p:txBody>
          <a:bodyPr/>
          <a:lstStyle/>
          <a:p>
            <a:fld id="{80EC961A-DFFD-4B01-89BA-787845787222}" type="datetimeFigureOut">
              <a:rPr lang="es-MX" smtClean="0"/>
              <a:t>07/10/2025</a:t>
            </a:fld>
            <a:endParaRPr lang="es-MX"/>
          </a:p>
        </p:txBody>
      </p:sp>
      <p:sp>
        <p:nvSpPr>
          <p:cNvPr id="6" name="5 Marcador de pie de página"/>
          <p:cNvSpPr>
            <a:spLocks noGrp="1"/>
          </p:cNvSpPr>
          <p:nvPr>
            <p:ph type="ftr" sz="quarter" idx="11"/>
          </p:nvPr>
        </p:nvSpPr>
        <p:spPr>
          <a:xfrm>
            <a:off x="4165600" y="6356353"/>
            <a:ext cx="3860800" cy="365125"/>
          </a:xfrm>
          <a:prstGeom prst="rect">
            <a:avLst/>
          </a:prstGeom>
        </p:spPr>
        <p:txBody>
          <a:bodyPr/>
          <a:lstStyle/>
          <a:p>
            <a:endParaRPr lang="es-MX"/>
          </a:p>
        </p:txBody>
      </p:sp>
      <p:sp>
        <p:nvSpPr>
          <p:cNvPr id="7" name="6 Marcador de número de diapositiva"/>
          <p:cNvSpPr>
            <a:spLocks noGrp="1"/>
          </p:cNvSpPr>
          <p:nvPr>
            <p:ph type="sldNum" sz="quarter" idx="12"/>
          </p:nvPr>
        </p:nvSpPr>
        <p:spPr>
          <a:xfrm>
            <a:off x="8737600" y="6356353"/>
            <a:ext cx="2844800" cy="365125"/>
          </a:xfrm>
          <a:prstGeom prst="rect">
            <a:avLst/>
          </a:prstGeom>
        </p:spPr>
        <p:txBody>
          <a:bodyPr/>
          <a:lstStyle/>
          <a:p>
            <a:fld id="{A75FB9DA-CE1C-41F9-9905-6395B52EA3DB}" type="slidenum">
              <a:rPr lang="es-MX" smtClean="0"/>
              <a:t>‹Nº›</a:t>
            </a:fld>
            <a:endParaRPr lang="es-MX"/>
          </a:p>
        </p:txBody>
      </p:sp>
    </p:spTree>
    <p:extLst>
      <p:ext uri="{BB962C8B-B14F-4D97-AF65-F5344CB8AC3E}">
        <p14:creationId xmlns:p14="http://schemas.microsoft.com/office/powerpoint/2010/main" val="399774214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a:xfrm>
            <a:off x="609600" y="274638"/>
            <a:ext cx="10972800" cy="1143000"/>
          </a:xfrm>
          <a:prstGeom prst="rect">
            <a:avLst/>
          </a:prstGeom>
        </p:spPr>
        <p:txBody>
          <a:bodyPr/>
          <a:lstStyle/>
          <a:p>
            <a:r>
              <a:rPr lang="es-ES"/>
              <a:t>Haga clic para modificar el estilo de título del patrón</a:t>
            </a:r>
            <a:endParaRPr lang="es-MX"/>
          </a:p>
        </p:txBody>
      </p:sp>
      <p:sp>
        <p:nvSpPr>
          <p:cNvPr id="3" name="2 Marcador de texto vertical"/>
          <p:cNvSpPr>
            <a:spLocks noGrp="1"/>
          </p:cNvSpPr>
          <p:nvPr>
            <p:ph type="body" orient="vert" idx="1"/>
          </p:nvPr>
        </p:nvSpPr>
        <p:spPr>
          <a:xfrm>
            <a:off x="609600" y="1600204"/>
            <a:ext cx="10972800" cy="4525963"/>
          </a:xfrm>
          <a:prstGeom prst="rect">
            <a:avLst/>
          </a:prstGeo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fecha"/>
          <p:cNvSpPr>
            <a:spLocks noGrp="1"/>
          </p:cNvSpPr>
          <p:nvPr>
            <p:ph type="dt" sz="half" idx="10"/>
          </p:nvPr>
        </p:nvSpPr>
        <p:spPr>
          <a:xfrm>
            <a:off x="609601" y="6356353"/>
            <a:ext cx="2844800" cy="365125"/>
          </a:xfrm>
          <a:prstGeom prst="rect">
            <a:avLst/>
          </a:prstGeom>
        </p:spPr>
        <p:txBody>
          <a:bodyPr/>
          <a:lstStyle/>
          <a:p>
            <a:fld id="{80EC961A-DFFD-4B01-89BA-787845787222}" type="datetimeFigureOut">
              <a:rPr lang="es-MX" smtClean="0"/>
              <a:t>07/10/2025</a:t>
            </a:fld>
            <a:endParaRPr lang="es-MX"/>
          </a:p>
        </p:txBody>
      </p:sp>
      <p:sp>
        <p:nvSpPr>
          <p:cNvPr id="5" name="4 Marcador de pie de página"/>
          <p:cNvSpPr>
            <a:spLocks noGrp="1"/>
          </p:cNvSpPr>
          <p:nvPr>
            <p:ph type="ftr" sz="quarter" idx="11"/>
          </p:nvPr>
        </p:nvSpPr>
        <p:spPr>
          <a:xfrm>
            <a:off x="4165600" y="6356353"/>
            <a:ext cx="3860800" cy="365125"/>
          </a:xfrm>
          <a:prstGeom prst="rect">
            <a:avLst/>
          </a:prstGeom>
        </p:spPr>
        <p:txBody>
          <a:bodyPr/>
          <a:lstStyle/>
          <a:p>
            <a:endParaRPr lang="es-MX"/>
          </a:p>
        </p:txBody>
      </p:sp>
      <p:sp>
        <p:nvSpPr>
          <p:cNvPr id="6" name="5 Marcador de número de diapositiva"/>
          <p:cNvSpPr>
            <a:spLocks noGrp="1"/>
          </p:cNvSpPr>
          <p:nvPr>
            <p:ph type="sldNum" sz="quarter" idx="12"/>
          </p:nvPr>
        </p:nvSpPr>
        <p:spPr>
          <a:xfrm>
            <a:off x="8737600" y="6356353"/>
            <a:ext cx="2844800" cy="365125"/>
          </a:xfrm>
          <a:prstGeom prst="rect">
            <a:avLst/>
          </a:prstGeom>
        </p:spPr>
        <p:txBody>
          <a:bodyPr/>
          <a:lstStyle/>
          <a:p>
            <a:fld id="{A75FB9DA-CE1C-41F9-9905-6395B52EA3DB}" type="slidenum">
              <a:rPr lang="es-MX" smtClean="0"/>
              <a:t>‹Nº›</a:t>
            </a:fld>
            <a:endParaRPr lang="es-MX"/>
          </a:p>
        </p:txBody>
      </p:sp>
    </p:spTree>
    <p:extLst>
      <p:ext uri="{BB962C8B-B14F-4D97-AF65-F5344CB8AC3E}">
        <p14:creationId xmlns:p14="http://schemas.microsoft.com/office/powerpoint/2010/main" val="424203029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8839200" y="274642"/>
            <a:ext cx="2743201" cy="5851525"/>
          </a:xfrm>
          <a:prstGeom prst="rect">
            <a:avLst/>
          </a:prstGeom>
        </p:spPr>
        <p:txBody>
          <a:bodyPr vert="eaVert"/>
          <a:lstStyle/>
          <a:p>
            <a:r>
              <a:rPr lang="es-ES"/>
              <a:t>Haga clic para modificar el estilo de título del patrón</a:t>
            </a:r>
            <a:endParaRPr lang="es-MX"/>
          </a:p>
        </p:txBody>
      </p:sp>
      <p:sp>
        <p:nvSpPr>
          <p:cNvPr id="3" name="2 Marcador de texto vertical"/>
          <p:cNvSpPr>
            <a:spLocks noGrp="1"/>
          </p:cNvSpPr>
          <p:nvPr>
            <p:ph type="body" orient="vert" idx="1"/>
          </p:nvPr>
        </p:nvSpPr>
        <p:spPr>
          <a:xfrm>
            <a:off x="609604" y="274642"/>
            <a:ext cx="8026400" cy="5851525"/>
          </a:xfrm>
          <a:prstGeom prst="rect">
            <a:avLst/>
          </a:prstGeo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fecha"/>
          <p:cNvSpPr>
            <a:spLocks noGrp="1"/>
          </p:cNvSpPr>
          <p:nvPr>
            <p:ph type="dt" sz="half" idx="10"/>
          </p:nvPr>
        </p:nvSpPr>
        <p:spPr>
          <a:xfrm>
            <a:off x="609601" y="6356353"/>
            <a:ext cx="2844800" cy="365125"/>
          </a:xfrm>
          <a:prstGeom prst="rect">
            <a:avLst/>
          </a:prstGeom>
        </p:spPr>
        <p:txBody>
          <a:bodyPr/>
          <a:lstStyle/>
          <a:p>
            <a:fld id="{80EC961A-DFFD-4B01-89BA-787845787222}" type="datetimeFigureOut">
              <a:rPr lang="es-MX" smtClean="0"/>
              <a:t>07/10/2025</a:t>
            </a:fld>
            <a:endParaRPr lang="es-MX"/>
          </a:p>
        </p:txBody>
      </p:sp>
      <p:sp>
        <p:nvSpPr>
          <p:cNvPr id="5" name="4 Marcador de pie de página"/>
          <p:cNvSpPr>
            <a:spLocks noGrp="1"/>
          </p:cNvSpPr>
          <p:nvPr>
            <p:ph type="ftr" sz="quarter" idx="11"/>
          </p:nvPr>
        </p:nvSpPr>
        <p:spPr>
          <a:xfrm>
            <a:off x="4165600" y="6356353"/>
            <a:ext cx="3860800" cy="365125"/>
          </a:xfrm>
          <a:prstGeom prst="rect">
            <a:avLst/>
          </a:prstGeom>
        </p:spPr>
        <p:txBody>
          <a:bodyPr/>
          <a:lstStyle/>
          <a:p>
            <a:endParaRPr lang="es-MX"/>
          </a:p>
        </p:txBody>
      </p:sp>
      <p:sp>
        <p:nvSpPr>
          <p:cNvPr id="6" name="5 Marcador de número de diapositiva"/>
          <p:cNvSpPr>
            <a:spLocks noGrp="1"/>
          </p:cNvSpPr>
          <p:nvPr>
            <p:ph type="sldNum" sz="quarter" idx="12"/>
          </p:nvPr>
        </p:nvSpPr>
        <p:spPr>
          <a:xfrm>
            <a:off x="8737600" y="6356353"/>
            <a:ext cx="2844800" cy="365125"/>
          </a:xfrm>
          <a:prstGeom prst="rect">
            <a:avLst/>
          </a:prstGeom>
        </p:spPr>
        <p:txBody>
          <a:bodyPr/>
          <a:lstStyle/>
          <a:p>
            <a:fld id="{A75FB9DA-CE1C-41F9-9905-6395B52EA3DB}" type="slidenum">
              <a:rPr lang="es-MX" smtClean="0"/>
              <a:t>‹Nº›</a:t>
            </a:fld>
            <a:endParaRPr lang="es-MX"/>
          </a:p>
        </p:txBody>
      </p:sp>
    </p:spTree>
    <p:extLst>
      <p:ext uri="{BB962C8B-B14F-4D97-AF65-F5344CB8AC3E}">
        <p14:creationId xmlns:p14="http://schemas.microsoft.com/office/powerpoint/2010/main" val="184161981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4_Encabezado de sección">
    <p:spTree>
      <p:nvGrpSpPr>
        <p:cNvPr id="1" name=""/>
        <p:cNvGrpSpPr/>
        <p:nvPr/>
      </p:nvGrpSpPr>
      <p:grpSpPr>
        <a:xfrm>
          <a:off x="0" y="0"/>
          <a:ext cx="0" cy="0"/>
          <a:chOff x="0" y="0"/>
          <a:chExt cx="0" cy="0"/>
        </a:xfrm>
      </p:grpSpPr>
      <p:pic>
        <p:nvPicPr>
          <p:cNvPr id="4" name="Imagen 3" descr="logo-semarnat.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722036" y="1728789"/>
            <a:ext cx="8747928" cy="1964105"/>
          </a:xfrm>
          <a:prstGeom prst="rect">
            <a:avLst/>
          </a:prstGeom>
        </p:spPr>
      </p:pic>
    </p:spTree>
    <p:extLst>
      <p:ext uri="{BB962C8B-B14F-4D97-AF65-F5344CB8AC3E}">
        <p14:creationId xmlns:p14="http://schemas.microsoft.com/office/powerpoint/2010/main" val="271400490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1_Diapositiva de título">
    <p:spTree>
      <p:nvGrpSpPr>
        <p:cNvPr id="1" name=""/>
        <p:cNvGrpSpPr/>
        <p:nvPr/>
      </p:nvGrpSpPr>
      <p:grpSpPr>
        <a:xfrm>
          <a:off x="0" y="0"/>
          <a:ext cx="0" cy="0"/>
          <a:chOff x="0" y="0"/>
          <a:chExt cx="0" cy="0"/>
        </a:xfrm>
      </p:grpSpPr>
      <p:pic>
        <p:nvPicPr>
          <p:cNvPr id="5" name="Imagen 4" descr="logo-semarnat.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722036" y="2095422"/>
            <a:ext cx="8747928" cy="1964105"/>
          </a:xfrm>
          <a:prstGeom prst="rect">
            <a:avLst/>
          </a:prstGeom>
        </p:spPr>
      </p:pic>
    </p:spTree>
    <p:extLst>
      <p:ext uri="{BB962C8B-B14F-4D97-AF65-F5344CB8AC3E}">
        <p14:creationId xmlns:p14="http://schemas.microsoft.com/office/powerpoint/2010/main" val="129187190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5_Encabezado de sección">
    <p:spTree>
      <p:nvGrpSpPr>
        <p:cNvPr id="1" name=""/>
        <p:cNvGrpSpPr/>
        <p:nvPr/>
      </p:nvGrpSpPr>
      <p:grpSpPr>
        <a:xfrm>
          <a:off x="0" y="0"/>
          <a:ext cx="0" cy="0"/>
          <a:chOff x="0" y="0"/>
          <a:chExt cx="0" cy="0"/>
        </a:xfrm>
      </p:grpSpPr>
      <p:pic>
        <p:nvPicPr>
          <p:cNvPr id="2" name="Imagen 1" descr="logo-ase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775772" y="1728788"/>
            <a:ext cx="6635641" cy="1965600"/>
          </a:xfrm>
          <a:prstGeom prst="rect">
            <a:avLst/>
          </a:prstGeom>
        </p:spPr>
      </p:pic>
      <p:sp>
        <p:nvSpPr>
          <p:cNvPr id="5" name="CuadroTexto 4"/>
          <p:cNvSpPr txBox="1"/>
          <p:nvPr userDrawn="1"/>
        </p:nvSpPr>
        <p:spPr>
          <a:xfrm>
            <a:off x="5059659" y="4823985"/>
            <a:ext cx="2072682" cy="369332"/>
          </a:xfrm>
          <a:prstGeom prst="rect">
            <a:avLst/>
          </a:prstGeom>
          <a:noFill/>
        </p:spPr>
        <p:txBody>
          <a:bodyPr wrap="none" rtlCol="0">
            <a:spAutoFit/>
          </a:bodyPr>
          <a:lstStyle/>
          <a:p>
            <a:pPr algn="ctr"/>
            <a:r>
              <a:rPr lang="es-ES" sz="1800" dirty="0" err="1">
                <a:solidFill>
                  <a:schemeClr val="accent1"/>
                </a:solidFill>
              </a:rPr>
              <a:t>www.asea.gob.mx</a:t>
            </a:r>
            <a:endParaRPr lang="es-ES" sz="1800" dirty="0">
              <a:solidFill>
                <a:schemeClr val="accent1"/>
              </a:solidFill>
            </a:endParaRPr>
          </a:p>
        </p:txBody>
      </p:sp>
    </p:spTree>
    <p:extLst>
      <p:ext uri="{BB962C8B-B14F-4D97-AF65-F5344CB8AC3E}">
        <p14:creationId xmlns:p14="http://schemas.microsoft.com/office/powerpoint/2010/main" val="84453883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2_Diapositiva de título">
    <p:spTree>
      <p:nvGrpSpPr>
        <p:cNvPr id="1" name=""/>
        <p:cNvGrpSpPr/>
        <p:nvPr/>
      </p:nvGrpSpPr>
      <p:grpSpPr>
        <a:xfrm>
          <a:off x="0" y="0"/>
          <a:ext cx="0" cy="0"/>
          <a:chOff x="0" y="0"/>
          <a:chExt cx="0" cy="0"/>
        </a:xfrm>
      </p:grpSpPr>
      <p:pic>
        <p:nvPicPr>
          <p:cNvPr id="6" name="Imagen 5" descr="logo-ase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775772" y="1728788"/>
            <a:ext cx="6635641" cy="1965600"/>
          </a:xfrm>
          <a:prstGeom prst="rect">
            <a:avLst/>
          </a:prstGeom>
        </p:spPr>
      </p:pic>
      <p:sp>
        <p:nvSpPr>
          <p:cNvPr id="7" name="CuadroTexto 6"/>
          <p:cNvSpPr txBox="1"/>
          <p:nvPr userDrawn="1"/>
        </p:nvSpPr>
        <p:spPr>
          <a:xfrm>
            <a:off x="5059659" y="4823985"/>
            <a:ext cx="2072682" cy="369332"/>
          </a:xfrm>
          <a:prstGeom prst="rect">
            <a:avLst/>
          </a:prstGeom>
          <a:noFill/>
        </p:spPr>
        <p:txBody>
          <a:bodyPr wrap="none" rtlCol="0">
            <a:spAutoFit/>
          </a:bodyPr>
          <a:lstStyle/>
          <a:p>
            <a:pPr algn="ctr"/>
            <a:r>
              <a:rPr lang="es-ES" sz="1800" dirty="0" err="1">
                <a:solidFill>
                  <a:schemeClr val="accent1"/>
                </a:solidFill>
              </a:rPr>
              <a:t>www.asea.gob.mx</a:t>
            </a:r>
            <a:endParaRPr lang="es-ES" sz="1800" dirty="0">
              <a:solidFill>
                <a:schemeClr val="accent1"/>
              </a:solidFill>
            </a:endParaRPr>
          </a:p>
        </p:txBody>
      </p:sp>
    </p:spTree>
    <p:extLst>
      <p:ext uri="{BB962C8B-B14F-4D97-AF65-F5344CB8AC3E}">
        <p14:creationId xmlns:p14="http://schemas.microsoft.com/office/powerpoint/2010/main" val="381084928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914400" y="2130426"/>
            <a:ext cx="9448800" cy="1470025"/>
          </a:xfrm>
        </p:spPr>
        <p:txBody>
          <a:bodyPr anchor="b">
            <a:normAutofit/>
          </a:bodyPr>
          <a:lstStyle>
            <a:lvl1pPr algn="l">
              <a:defRPr sz="3600"/>
            </a:lvl1pPr>
          </a:lstStyle>
          <a:p>
            <a:r>
              <a:rPr lang="es-ES"/>
              <a:t>Haga clic para modificar el estilo de título del patrón</a:t>
            </a:r>
          </a:p>
        </p:txBody>
      </p:sp>
      <p:sp>
        <p:nvSpPr>
          <p:cNvPr id="3" name="Subtítulo 2"/>
          <p:cNvSpPr>
            <a:spLocks noGrp="1"/>
          </p:cNvSpPr>
          <p:nvPr>
            <p:ph type="subTitle" idx="1"/>
          </p:nvPr>
        </p:nvSpPr>
        <p:spPr>
          <a:xfrm>
            <a:off x="914400" y="3886200"/>
            <a:ext cx="9448800" cy="1752600"/>
          </a:xfrm>
        </p:spPr>
        <p:txBody>
          <a:bodyPr/>
          <a:lstStyle>
            <a:lvl1pPr marL="0" indent="0" algn="l">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p>
        </p:txBody>
      </p:sp>
    </p:spTree>
    <p:extLst>
      <p:ext uri="{BB962C8B-B14F-4D97-AF65-F5344CB8AC3E}">
        <p14:creationId xmlns:p14="http://schemas.microsoft.com/office/powerpoint/2010/main" val="66516960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contenido 2"/>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ES" dirty="0"/>
          </a:p>
        </p:txBody>
      </p:sp>
      <p:sp>
        <p:nvSpPr>
          <p:cNvPr id="4" name="Marcador de fecha 3"/>
          <p:cNvSpPr>
            <a:spLocks noGrp="1"/>
          </p:cNvSpPr>
          <p:nvPr>
            <p:ph type="dt" sz="half" idx="10"/>
          </p:nvPr>
        </p:nvSpPr>
        <p:spPr/>
        <p:txBody>
          <a:bodyPr/>
          <a:lstStyle/>
          <a:p>
            <a:fld id="{5424E6EE-1D21-5648-9B44-BEE60E568DF8}" type="datetime4">
              <a:rPr lang="en-US" smtClean="0"/>
              <a:pPr/>
              <a:t>October 7, 2025</a:t>
            </a:fld>
            <a:endParaRPr lang="es-ES"/>
          </a:p>
        </p:txBody>
      </p:sp>
      <p:sp>
        <p:nvSpPr>
          <p:cNvPr id="5" name="Marcador de pie de página 4"/>
          <p:cNvSpPr>
            <a:spLocks noGrp="1"/>
          </p:cNvSpPr>
          <p:nvPr>
            <p:ph type="ftr" sz="quarter" idx="11"/>
          </p:nvPr>
        </p:nvSpPr>
        <p:spPr/>
        <p:txBody>
          <a:bodyPr/>
          <a:lstStyle/>
          <a:p>
            <a:r>
              <a:rPr lang="es-ES"/>
              <a:t>Propuesta de template para presentación</a:t>
            </a:r>
          </a:p>
        </p:txBody>
      </p:sp>
    </p:spTree>
    <p:extLst>
      <p:ext uri="{BB962C8B-B14F-4D97-AF65-F5344CB8AC3E}">
        <p14:creationId xmlns:p14="http://schemas.microsoft.com/office/powerpoint/2010/main" val="350120862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963084" y="3044826"/>
            <a:ext cx="10363200" cy="1362075"/>
          </a:xfrm>
        </p:spPr>
        <p:txBody>
          <a:bodyPr anchor="t"/>
          <a:lstStyle>
            <a:lvl1pPr algn="l">
              <a:defRPr sz="4000" b="1" cap="all"/>
            </a:lvl1pPr>
          </a:lstStyle>
          <a:p>
            <a:r>
              <a:rPr lang="es-ES"/>
              <a:t>Haga clic para modificar el estilo de título del patrón</a:t>
            </a:r>
          </a:p>
        </p:txBody>
      </p:sp>
      <p:sp>
        <p:nvSpPr>
          <p:cNvPr id="3" name="Marcador de texto 2"/>
          <p:cNvSpPr>
            <a:spLocks noGrp="1"/>
          </p:cNvSpPr>
          <p:nvPr>
            <p:ph type="body" idx="1"/>
          </p:nvPr>
        </p:nvSpPr>
        <p:spPr>
          <a:xfrm>
            <a:off x="963084" y="1544639"/>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Tree>
    <p:extLst>
      <p:ext uri="{BB962C8B-B14F-4D97-AF65-F5344CB8AC3E}">
        <p14:creationId xmlns:p14="http://schemas.microsoft.com/office/powerpoint/2010/main" val="69489560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secHead" preserve="1">
  <p:cSld name="1_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963084" y="4552318"/>
            <a:ext cx="10363200" cy="1362075"/>
          </a:xfrm>
        </p:spPr>
        <p:txBody>
          <a:bodyPr anchor="t"/>
          <a:lstStyle>
            <a:lvl1pPr algn="l">
              <a:defRPr sz="4000" b="1" cap="all"/>
            </a:lvl1pPr>
          </a:lstStyle>
          <a:p>
            <a:r>
              <a:rPr lang="es-ES"/>
              <a:t>Haga clic para modificar el estilo de título del patrón</a:t>
            </a:r>
          </a:p>
        </p:txBody>
      </p:sp>
      <p:sp>
        <p:nvSpPr>
          <p:cNvPr id="3" name="Marcador de texto 2"/>
          <p:cNvSpPr>
            <a:spLocks noGrp="1"/>
          </p:cNvSpPr>
          <p:nvPr>
            <p:ph type="body" idx="1"/>
          </p:nvPr>
        </p:nvSpPr>
        <p:spPr>
          <a:xfrm>
            <a:off x="963084" y="3052130"/>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Tree>
    <p:extLst>
      <p:ext uri="{BB962C8B-B14F-4D97-AF65-F5344CB8AC3E}">
        <p14:creationId xmlns:p14="http://schemas.microsoft.com/office/powerpoint/2010/main" val="176084662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secHead" preserve="1">
  <p:cSld name="2_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963084" y="4552318"/>
            <a:ext cx="10363200" cy="1362075"/>
          </a:xfrm>
        </p:spPr>
        <p:txBody>
          <a:bodyPr anchor="t"/>
          <a:lstStyle>
            <a:lvl1pPr algn="l">
              <a:defRPr sz="4000" b="1" cap="all">
                <a:solidFill>
                  <a:schemeClr val="bg1"/>
                </a:solidFill>
              </a:defRPr>
            </a:lvl1pPr>
          </a:lstStyle>
          <a:p>
            <a:r>
              <a:rPr lang="es-ES"/>
              <a:t>Haga clic para modificar el estilo de título del patrón</a:t>
            </a:r>
          </a:p>
        </p:txBody>
      </p:sp>
      <p:sp>
        <p:nvSpPr>
          <p:cNvPr id="3" name="Marcador de texto 2"/>
          <p:cNvSpPr>
            <a:spLocks noGrp="1"/>
          </p:cNvSpPr>
          <p:nvPr>
            <p:ph type="body" idx="1"/>
          </p:nvPr>
        </p:nvSpPr>
        <p:spPr>
          <a:xfrm>
            <a:off x="963084" y="3052130"/>
            <a:ext cx="10363200" cy="1500187"/>
          </a:xfrm>
        </p:spPr>
        <p:txBody>
          <a:bodyPr anchor="b"/>
          <a:lstStyle>
            <a:lvl1pPr marL="0" indent="0">
              <a:buNone/>
              <a:defRPr sz="20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Tree>
    <p:extLst>
      <p:ext uri="{BB962C8B-B14F-4D97-AF65-F5344CB8AC3E}">
        <p14:creationId xmlns:p14="http://schemas.microsoft.com/office/powerpoint/2010/main" val="317076110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secHead" preserve="1">
  <p:cSld name="3_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963084" y="4552318"/>
            <a:ext cx="10363200" cy="1362075"/>
          </a:xfrm>
        </p:spPr>
        <p:txBody>
          <a:bodyPr anchor="t"/>
          <a:lstStyle>
            <a:lvl1pPr algn="l">
              <a:defRPr sz="4000" b="1" cap="all">
                <a:solidFill>
                  <a:schemeClr val="bg1"/>
                </a:solidFill>
              </a:defRPr>
            </a:lvl1pPr>
          </a:lstStyle>
          <a:p>
            <a:r>
              <a:rPr lang="es-ES"/>
              <a:t>Haga clic para modificar el estilo de título del patrón</a:t>
            </a:r>
          </a:p>
        </p:txBody>
      </p:sp>
      <p:sp>
        <p:nvSpPr>
          <p:cNvPr id="3" name="Marcador de texto 2"/>
          <p:cNvSpPr>
            <a:spLocks noGrp="1"/>
          </p:cNvSpPr>
          <p:nvPr>
            <p:ph type="body" idx="1"/>
          </p:nvPr>
        </p:nvSpPr>
        <p:spPr>
          <a:xfrm>
            <a:off x="963084" y="3052130"/>
            <a:ext cx="10363200" cy="1500187"/>
          </a:xfrm>
        </p:spPr>
        <p:txBody>
          <a:bodyPr anchor="b"/>
          <a:lstStyle>
            <a:lvl1pPr marL="0" indent="0">
              <a:buNone/>
              <a:defRPr sz="20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Tree>
    <p:extLst>
      <p:ext uri="{BB962C8B-B14F-4D97-AF65-F5344CB8AC3E}">
        <p14:creationId xmlns:p14="http://schemas.microsoft.com/office/powerpoint/2010/main" val="294171150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contenido 2"/>
          <p:cNvSpPr>
            <a:spLocks noGrp="1"/>
          </p:cNvSpPr>
          <p:nvPr>
            <p:ph sz="half" idx="1"/>
          </p:nvPr>
        </p:nvSpPr>
        <p:spPr>
          <a:xfrm>
            <a:off x="237067" y="1728788"/>
            <a:ext cx="5645149" cy="4583112"/>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ES" dirty="0"/>
          </a:p>
        </p:txBody>
      </p:sp>
      <p:sp>
        <p:nvSpPr>
          <p:cNvPr id="4" name="Marcador de contenido 3"/>
          <p:cNvSpPr>
            <a:spLocks noGrp="1"/>
          </p:cNvSpPr>
          <p:nvPr>
            <p:ph sz="half" idx="2"/>
          </p:nvPr>
        </p:nvSpPr>
        <p:spPr>
          <a:xfrm>
            <a:off x="6336001" y="1728788"/>
            <a:ext cx="5614700" cy="4583112"/>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ES" dirty="0"/>
          </a:p>
        </p:txBody>
      </p:sp>
      <p:sp>
        <p:nvSpPr>
          <p:cNvPr id="5" name="Marcador de fecha 4"/>
          <p:cNvSpPr>
            <a:spLocks noGrp="1"/>
          </p:cNvSpPr>
          <p:nvPr>
            <p:ph type="dt" sz="half" idx="10"/>
          </p:nvPr>
        </p:nvSpPr>
        <p:spPr/>
        <p:txBody>
          <a:bodyPr/>
          <a:lstStyle/>
          <a:p>
            <a:fld id="{AD3C7533-9E9A-7B49-8988-40EFD4358796}" type="datetime4">
              <a:rPr lang="en-US" smtClean="0"/>
              <a:pPr/>
              <a:t>October 7, 2025</a:t>
            </a:fld>
            <a:endParaRPr lang="es-ES"/>
          </a:p>
        </p:txBody>
      </p:sp>
      <p:sp>
        <p:nvSpPr>
          <p:cNvPr id="6" name="Marcador de pie de página 5"/>
          <p:cNvSpPr>
            <a:spLocks noGrp="1"/>
          </p:cNvSpPr>
          <p:nvPr>
            <p:ph type="ftr" sz="quarter" idx="11"/>
          </p:nvPr>
        </p:nvSpPr>
        <p:spPr/>
        <p:txBody>
          <a:bodyPr/>
          <a:lstStyle/>
          <a:p>
            <a:r>
              <a:rPr lang="es-ES"/>
              <a:t>Propuesta de template para presentación</a:t>
            </a:r>
          </a:p>
        </p:txBody>
      </p:sp>
    </p:spTree>
    <p:extLst>
      <p:ext uri="{BB962C8B-B14F-4D97-AF65-F5344CB8AC3E}">
        <p14:creationId xmlns:p14="http://schemas.microsoft.com/office/powerpoint/2010/main" val="275663673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es-ES"/>
              <a:t>Haga clic para modificar el estilo de título del patrón</a:t>
            </a:r>
          </a:p>
        </p:txBody>
      </p:sp>
      <p:sp>
        <p:nvSpPr>
          <p:cNvPr id="3" name="Marcador de texto 2"/>
          <p:cNvSpPr>
            <a:spLocks noGrp="1"/>
          </p:cNvSpPr>
          <p:nvPr>
            <p:ph type="body" idx="1"/>
          </p:nvPr>
        </p:nvSpPr>
        <p:spPr>
          <a:xfrm>
            <a:off x="287085" y="1737946"/>
            <a:ext cx="5568916" cy="815186"/>
          </a:xfrm>
        </p:spPr>
        <p:txBody>
          <a:bodyPr anchor="t">
            <a:norm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Marcador de contenido 3"/>
          <p:cNvSpPr>
            <a:spLocks noGrp="1"/>
          </p:cNvSpPr>
          <p:nvPr>
            <p:ph sz="half" idx="2"/>
          </p:nvPr>
        </p:nvSpPr>
        <p:spPr>
          <a:xfrm>
            <a:off x="287085" y="2553132"/>
            <a:ext cx="5568915" cy="3758768"/>
          </a:xfrm>
        </p:spPr>
        <p:txBody>
          <a:bodyPr>
            <a:norm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ES" dirty="0"/>
          </a:p>
        </p:txBody>
      </p:sp>
      <p:sp>
        <p:nvSpPr>
          <p:cNvPr id="5" name="Marcador de texto 4"/>
          <p:cNvSpPr>
            <a:spLocks noGrp="1"/>
          </p:cNvSpPr>
          <p:nvPr>
            <p:ph type="body" sz="quarter" idx="3"/>
          </p:nvPr>
        </p:nvSpPr>
        <p:spPr>
          <a:xfrm>
            <a:off x="6336001" y="1773292"/>
            <a:ext cx="5614700" cy="779840"/>
          </a:xfrm>
        </p:spPr>
        <p:txBody>
          <a:bodyPr anchor="t">
            <a:norm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Marcador de contenido 5"/>
          <p:cNvSpPr>
            <a:spLocks noGrp="1"/>
          </p:cNvSpPr>
          <p:nvPr>
            <p:ph sz="quarter" idx="4"/>
          </p:nvPr>
        </p:nvSpPr>
        <p:spPr>
          <a:xfrm>
            <a:off x="6336001" y="2553133"/>
            <a:ext cx="5614700" cy="3758767"/>
          </a:xfrm>
        </p:spPr>
        <p:txBody>
          <a:bodyPr>
            <a:norm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ES" dirty="0"/>
          </a:p>
        </p:txBody>
      </p:sp>
      <p:sp>
        <p:nvSpPr>
          <p:cNvPr id="7" name="Marcador de fecha 6"/>
          <p:cNvSpPr>
            <a:spLocks noGrp="1"/>
          </p:cNvSpPr>
          <p:nvPr>
            <p:ph type="dt" sz="half" idx="10"/>
          </p:nvPr>
        </p:nvSpPr>
        <p:spPr/>
        <p:txBody>
          <a:bodyPr/>
          <a:lstStyle/>
          <a:p>
            <a:fld id="{637DE599-EA4A-B440-9B06-EB3B0856EDD1}" type="datetime4">
              <a:rPr lang="en-US" smtClean="0"/>
              <a:pPr/>
              <a:t>October 7, 2025</a:t>
            </a:fld>
            <a:endParaRPr lang="es-ES"/>
          </a:p>
        </p:txBody>
      </p:sp>
      <p:sp>
        <p:nvSpPr>
          <p:cNvPr id="8" name="Marcador de pie de página 7"/>
          <p:cNvSpPr>
            <a:spLocks noGrp="1"/>
          </p:cNvSpPr>
          <p:nvPr>
            <p:ph type="ftr" sz="quarter" idx="11"/>
          </p:nvPr>
        </p:nvSpPr>
        <p:spPr/>
        <p:txBody>
          <a:bodyPr/>
          <a:lstStyle/>
          <a:p>
            <a:r>
              <a:rPr lang="es-ES"/>
              <a:t>Propuesta de template para presentación</a:t>
            </a:r>
          </a:p>
        </p:txBody>
      </p:sp>
    </p:spTree>
    <p:extLst>
      <p:ext uri="{BB962C8B-B14F-4D97-AF65-F5344CB8AC3E}">
        <p14:creationId xmlns:p14="http://schemas.microsoft.com/office/powerpoint/2010/main" val="302442758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a:xfrm>
            <a:off x="371062" y="695029"/>
            <a:ext cx="11579637" cy="628515"/>
          </a:xfrm>
        </p:spPr>
        <p:txBody>
          <a:bodyPr>
            <a:normAutofit/>
          </a:bodyPr>
          <a:lstStyle>
            <a:lvl1pPr>
              <a:defRPr sz="2400">
                <a:solidFill>
                  <a:schemeClr val="accent2"/>
                </a:solidFill>
              </a:defRPr>
            </a:lvl1pPr>
          </a:lstStyle>
          <a:p>
            <a:r>
              <a:rPr lang="es-ES" dirty="0"/>
              <a:t>Haga clic para modificar el estilo de título del patrón</a:t>
            </a:r>
          </a:p>
        </p:txBody>
      </p:sp>
      <p:sp>
        <p:nvSpPr>
          <p:cNvPr id="3" name="Marcador de fecha 2"/>
          <p:cNvSpPr>
            <a:spLocks noGrp="1"/>
          </p:cNvSpPr>
          <p:nvPr>
            <p:ph type="dt" sz="half" idx="10"/>
          </p:nvPr>
        </p:nvSpPr>
        <p:spPr/>
        <p:txBody>
          <a:bodyPr/>
          <a:lstStyle/>
          <a:p>
            <a:fld id="{1375CE67-9ABA-7F4C-956A-4EF57DE81E61}" type="datetime4">
              <a:rPr lang="en-US" smtClean="0"/>
              <a:pPr/>
              <a:t>October 7, 2025</a:t>
            </a:fld>
            <a:endParaRPr lang="es-ES"/>
          </a:p>
        </p:txBody>
      </p:sp>
      <p:sp>
        <p:nvSpPr>
          <p:cNvPr id="4" name="Marcador de pie de página 3"/>
          <p:cNvSpPr>
            <a:spLocks noGrp="1"/>
          </p:cNvSpPr>
          <p:nvPr>
            <p:ph type="ftr" sz="quarter" idx="11"/>
          </p:nvPr>
        </p:nvSpPr>
        <p:spPr/>
        <p:txBody>
          <a:bodyPr/>
          <a:lstStyle/>
          <a:p>
            <a:r>
              <a:rPr lang="es-ES"/>
              <a:t>Propuesta de template para presentación</a:t>
            </a:r>
          </a:p>
        </p:txBody>
      </p:sp>
    </p:spTree>
    <p:extLst>
      <p:ext uri="{BB962C8B-B14F-4D97-AF65-F5344CB8AC3E}">
        <p14:creationId xmlns:p14="http://schemas.microsoft.com/office/powerpoint/2010/main" val="1832492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F897BB82-904F-114E-9ECE-1A680201BE95}" type="datetime4">
              <a:rPr lang="en-US" smtClean="0"/>
              <a:pPr/>
              <a:t>October 7, 2025</a:t>
            </a:fld>
            <a:endParaRPr lang="es-ES"/>
          </a:p>
        </p:txBody>
      </p:sp>
      <p:sp>
        <p:nvSpPr>
          <p:cNvPr id="3" name="Marcador de pie de página 2"/>
          <p:cNvSpPr>
            <a:spLocks noGrp="1"/>
          </p:cNvSpPr>
          <p:nvPr>
            <p:ph type="ftr" sz="quarter" idx="11"/>
          </p:nvPr>
        </p:nvSpPr>
        <p:spPr/>
        <p:txBody>
          <a:bodyPr/>
          <a:lstStyle/>
          <a:p>
            <a:r>
              <a:rPr lang="es-ES"/>
              <a:t>Propuesta de template para presentación</a:t>
            </a:r>
          </a:p>
        </p:txBody>
      </p:sp>
    </p:spTree>
    <p:extLst>
      <p:ext uri="{BB962C8B-B14F-4D97-AF65-F5344CB8AC3E}">
        <p14:creationId xmlns:p14="http://schemas.microsoft.com/office/powerpoint/2010/main" val="108281501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237068" y="936164"/>
            <a:ext cx="11713633" cy="613237"/>
          </a:xfrm>
        </p:spPr>
        <p:txBody>
          <a:bodyPr anchor="b">
            <a:normAutofit/>
          </a:bodyPr>
          <a:lstStyle>
            <a:lvl1pPr algn="l">
              <a:defRPr sz="2800" b="1"/>
            </a:lvl1pPr>
          </a:lstStyle>
          <a:p>
            <a:r>
              <a:rPr lang="es-ES"/>
              <a:t>Haga clic para modificar el estilo de título del patrón</a:t>
            </a:r>
            <a:endParaRPr lang="es-ES" dirty="0"/>
          </a:p>
        </p:txBody>
      </p:sp>
      <p:sp>
        <p:nvSpPr>
          <p:cNvPr id="3" name="Marcador de contenido 2"/>
          <p:cNvSpPr>
            <a:spLocks noGrp="1"/>
          </p:cNvSpPr>
          <p:nvPr>
            <p:ph idx="1"/>
          </p:nvPr>
        </p:nvSpPr>
        <p:spPr>
          <a:xfrm>
            <a:off x="6336001" y="1728788"/>
            <a:ext cx="5614700" cy="458311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ES" dirty="0"/>
          </a:p>
        </p:txBody>
      </p:sp>
      <p:sp>
        <p:nvSpPr>
          <p:cNvPr id="4" name="Marcador de texto 3"/>
          <p:cNvSpPr>
            <a:spLocks noGrp="1"/>
          </p:cNvSpPr>
          <p:nvPr>
            <p:ph type="body" sz="half" idx="2"/>
          </p:nvPr>
        </p:nvSpPr>
        <p:spPr>
          <a:xfrm>
            <a:off x="237067" y="1728788"/>
            <a:ext cx="5618933" cy="458311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Marcador de fecha 4"/>
          <p:cNvSpPr>
            <a:spLocks noGrp="1"/>
          </p:cNvSpPr>
          <p:nvPr>
            <p:ph type="dt" sz="half" idx="10"/>
          </p:nvPr>
        </p:nvSpPr>
        <p:spPr/>
        <p:txBody>
          <a:bodyPr/>
          <a:lstStyle/>
          <a:p>
            <a:fld id="{D393D472-DD5A-6346-99E0-45799507A691}" type="datetime4">
              <a:rPr lang="en-US" smtClean="0"/>
              <a:pPr/>
              <a:t>October 7, 2025</a:t>
            </a:fld>
            <a:endParaRPr lang="es-ES"/>
          </a:p>
        </p:txBody>
      </p:sp>
      <p:sp>
        <p:nvSpPr>
          <p:cNvPr id="6" name="Marcador de pie de página 5"/>
          <p:cNvSpPr>
            <a:spLocks noGrp="1"/>
          </p:cNvSpPr>
          <p:nvPr>
            <p:ph type="ftr" sz="quarter" idx="11"/>
          </p:nvPr>
        </p:nvSpPr>
        <p:spPr/>
        <p:txBody>
          <a:bodyPr/>
          <a:lstStyle/>
          <a:p>
            <a:r>
              <a:rPr lang="es-ES"/>
              <a:t>Propuesta de template para presentación</a:t>
            </a:r>
          </a:p>
        </p:txBody>
      </p:sp>
      <p:sp>
        <p:nvSpPr>
          <p:cNvPr id="7" name="Marcador de número de diapositiva 6"/>
          <p:cNvSpPr>
            <a:spLocks noGrp="1"/>
          </p:cNvSpPr>
          <p:nvPr>
            <p:ph type="sldNum" sz="quarter" idx="12"/>
          </p:nvPr>
        </p:nvSpPr>
        <p:spPr/>
        <p:txBody>
          <a:bodyPr/>
          <a:lstStyle/>
          <a:p>
            <a:fld id="{998C7129-3876-9442-B51D-97CD5087486B}" type="slidenum">
              <a:rPr lang="es-ES" smtClean="0"/>
              <a:pPr/>
              <a:t>‹Nº›</a:t>
            </a:fld>
            <a:endParaRPr lang="es-ES"/>
          </a:p>
        </p:txBody>
      </p:sp>
    </p:spTree>
    <p:extLst>
      <p:ext uri="{BB962C8B-B14F-4D97-AF65-F5344CB8AC3E}">
        <p14:creationId xmlns:p14="http://schemas.microsoft.com/office/powerpoint/2010/main" val="132983567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2389717" y="4800600"/>
            <a:ext cx="7315200" cy="566738"/>
          </a:xfrm>
        </p:spPr>
        <p:txBody>
          <a:bodyPr anchor="b"/>
          <a:lstStyle>
            <a:lvl1pPr algn="l">
              <a:defRPr sz="2000" b="1"/>
            </a:lvl1pPr>
          </a:lstStyle>
          <a:p>
            <a:r>
              <a:rPr lang="es-ES"/>
              <a:t>Haga clic para modificar el estilo de título del patrón</a:t>
            </a:r>
          </a:p>
        </p:txBody>
      </p:sp>
      <p:sp>
        <p:nvSpPr>
          <p:cNvPr id="3" name="Marcador de posición de imagen 2"/>
          <p:cNvSpPr>
            <a:spLocks noGrp="1"/>
          </p:cNvSpPr>
          <p:nvPr>
            <p:ph type="pic" idx="1"/>
          </p:nvPr>
        </p:nvSpPr>
        <p:spPr>
          <a:xfrm>
            <a:off x="2389717" y="1162050"/>
            <a:ext cx="7315200" cy="35655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p>
        </p:txBody>
      </p:sp>
      <p:sp>
        <p:nvSpPr>
          <p:cNvPr id="4" name="Marcador de texto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Marcador de fecha 4"/>
          <p:cNvSpPr>
            <a:spLocks noGrp="1"/>
          </p:cNvSpPr>
          <p:nvPr>
            <p:ph type="dt" sz="half" idx="10"/>
          </p:nvPr>
        </p:nvSpPr>
        <p:spPr/>
        <p:txBody>
          <a:bodyPr/>
          <a:lstStyle/>
          <a:p>
            <a:fld id="{4D8723AC-A6AC-CB49-B9DF-84E3837CB6E2}" type="datetime4">
              <a:rPr lang="en-US" smtClean="0"/>
              <a:pPr/>
              <a:t>October 7, 2025</a:t>
            </a:fld>
            <a:endParaRPr lang="es-ES"/>
          </a:p>
        </p:txBody>
      </p:sp>
      <p:sp>
        <p:nvSpPr>
          <p:cNvPr id="6" name="Marcador de pie de página 5"/>
          <p:cNvSpPr>
            <a:spLocks noGrp="1"/>
          </p:cNvSpPr>
          <p:nvPr>
            <p:ph type="ftr" sz="quarter" idx="11"/>
          </p:nvPr>
        </p:nvSpPr>
        <p:spPr/>
        <p:txBody>
          <a:bodyPr/>
          <a:lstStyle/>
          <a:p>
            <a:r>
              <a:rPr lang="es-ES"/>
              <a:t>Propuesta de template para presentación</a:t>
            </a:r>
          </a:p>
        </p:txBody>
      </p:sp>
      <p:sp>
        <p:nvSpPr>
          <p:cNvPr id="7" name="Marcador de número de diapositiva 6"/>
          <p:cNvSpPr>
            <a:spLocks noGrp="1"/>
          </p:cNvSpPr>
          <p:nvPr>
            <p:ph type="sldNum" sz="quarter" idx="12"/>
          </p:nvPr>
        </p:nvSpPr>
        <p:spPr/>
        <p:txBody>
          <a:bodyPr/>
          <a:lstStyle/>
          <a:p>
            <a:fld id="{998C7129-3876-9442-B51D-97CD5087486B}" type="slidenum">
              <a:rPr lang="es-ES" smtClean="0"/>
              <a:pPr/>
              <a:t>‹Nº›</a:t>
            </a:fld>
            <a:endParaRPr lang="es-ES"/>
          </a:p>
        </p:txBody>
      </p:sp>
    </p:spTree>
    <p:extLst>
      <p:ext uri="{BB962C8B-B14F-4D97-AF65-F5344CB8AC3E}">
        <p14:creationId xmlns:p14="http://schemas.microsoft.com/office/powerpoint/2010/main" val="381764271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Imagen completa">
    <p:spTree>
      <p:nvGrpSpPr>
        <p:cNvPr id="1" name=""/>
        <p:cNvGrpSpPr/>
        <p:nvPr/>
      </p:nvGrpSpPr>
      <p:grpSpPr>
        <a:xfrm>
          <a:off x="0" y="0"/>
          <a:ext cx="0" cy="0"/>
          <a:chOff x="0" y="0"/>
          <a:chExt cx="0" cy="0"/>
        </a:xfrm>
      </p:grpSpPr>
      <p:sp>
        <p:nvSpPr>
          <p:cNvPr id="3" name="Marcador de posición de imagen 2"/>
          <p:cNvSpPr>
            <a:spLocks noGrp="1"/>
          </p:cNvSpPr>
          <p:nvPr>
            <p:ph type="pic" idx="1"/>
          </p:nvPr>
        </p:nvSpPr>
        <p:spPr>
          <a:xfrm>
            <a:off x="0" y="1"/>
            <a:ext cx="12192000" cy="6857999"/>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p>
        </p:txBody>
      </p:sp>
    </p:spTree>
    <p:extLst>
      <p:ext uri="{BB962C8B-B14F-4D97-AF65-F5344CB8AC3E}">
        <p14:creationId xmlns:p14="http://schemas.microsoft.com/office/powerpoint/2010/main" val="396375931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texto vertical 2"/>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p:cNvSpPr>
            <a:spLocks noGrp="1"/>
          </p:cNvSpPr>
          <p:nvPr>
            <p:ph type="dt" sz="half" idx="10"/>
          </p:nvPr>
        </p:nvSpPr>
        <p:spPr/>
        <p:txBody>
          <a:bodyPr/>
          <a:lstStyle/>
          <a:p>
            <a:fld id="{DCF02C47-18CE-6F4E-BF22-57511ABD4151}" type="datetime4">
              <a:rPr lang="en-US" smtClean="0"/>
              <a:pPr/>
              <a:t>October 7, 2025</a:t>
            </a:fld>
            <a:endParaRPr lang="es-ES"/>
          </a:p>
        </p:txBody>
      </p:sp>
      <p:sp>
        <p:nvSpPr>
          <p:cNvPr id="5" name="Marcador de pie de página 4"/>
          <p:cNvSpPr>
            <a:spLocks noGrp="1"/>
          </p:cNvSpPr>
          <p:nvPr>
            <p:ph type="ftr" sz="quarter" idx="11"/>
          </p:nvPr>
        </p:nvSpPr>
        <p:spPr/>
        <p:txBody>
          <a:bodyPr/>
          <a:lstStyle/>
          <a:p>
            <a:r>
              <a:rPr lang="es-ES"/>
              <a:t>Propuesta de template para presentación</a:t>
            </a:r>
          </a:p>
        </p:txBody>
      </p:sp>
      <p:sp>
        <p:nvSpPr>
          <p:cNvPr id="6" name="Marcador de número de diapositiva 5"/>
          <p:cNvSpPr>
            <a:spLocks noGrp="1"/>
          </p:cNvSpPr>
          <p:nvPr>
            <p:ph type="sldNum" sz="quarter" idx="12"/>
          </p:nvPr>
        </p:nvSpPr>
        <p:spPr/>
        <p:txBody>
          <a:bodyPr/>
          <a:lstStyle/>
          <a:p>
            <a:fld id="{998C7129-3876-9442-B51D-97CD5087486B}" type="slidenum">
              <a:rPr lang="es-ES" smtClean="0"/>
              <a:pPr/>
              <a:t>‹Nº›</a:t>
            </a:fld>
            <a:endParaRPr lang="es-ES"/>
          </a:p>
        </p:txBody>
      </p:sp>
    </p:spTree>
    <p:extLst>
      <p:ext uri="{BB962C8B-B14F-4D97-AF65-F5344CB8AC3E}">
        <p14:creationId xmlns:p14="http://schemas.microsoft.com/office/powerpoint/2010/main" val="101034591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9404350" y="909638"/>
            <a:ext cx="1130300" cy="5402262"/>
          </a:xfrm>
        </p:spPr>
        <p:txBody>
          <a:bodyPr vert="eaVert"/>
          <a:lstStyle/>
          <a:p>
            <a:r>
              <a:rPr lang="es-ES"/>
              <a:t>Haga clic para modificar el estilo de título del patrón</a:t>
            </a:r>
            <a:endParaRPr lang="es-ES" dirty="0"/>
          </a:p>
        </p:txBody>
      </p:sp>
      <p:sp>
        <p:nvSpPr>
          <p:cNvPr id="3" name="Marcador de texto vertical 2"/>
          <p:cNvSpPr>
            <a:spLocks noGrp="1"/>
          </p:cNvSpPr>
          <p:nvPr>
            <p:ph type="body" orient="vert" idx="1"/>
          </p:nvPr>
        </p:nvSpPr>
        <p:spPr>
          <a:xfrm>
            <a:off x="237067" y="909638"/>
            <a:ext cx="8910752" cy="5402262"/>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ES" dirty="0"/>
          </a:p>
        </p:txBody>
      </p:sp>
      <p:sp>
        <p:nvSpPr>
          <p:cNvPr id="4" name="Marcador de fecha 3"/>
          <p:cNvSpPr>
            <a:spLocks noGrp="1"/>
          </p:cNvSpPr>
          <p:nvPr>
            <p:ph type="dt" sz="half" idx="10"/>
          </p:nvPr>
        </p:nvSpPr>
        <p:spPr/>
        <p:txBody>
          <a:bodyPr/>
          <a:lstStyle/>
          <a:p>
            <a:fld id="{5163484F-B6DA-A143-AF0D-359174AA637D}" type="datetime4">
              <a:rPr lang="en-US" smtClean="0"/>
              <a:pPr/>
              <a:t>October 7, 2025</a:t>
            </a:fld>
            <a:endParaRPr lang="es-ES"/>
          </a:p>
        </p:txBody>
      </p:sp>
      <p:sp>
        <p:nvSpPr>
          <p:cNvPr id="5" name="Marcador de pie de página 4"/>
          <p:cNvSpPr>
            <a:spLocks noGrp="1"/>
          </p:cNvSpPr>
          <p:nvPr>
            <p:ph type="ftr" sz="quarter" idx="11"/>
          </p:nvPr>
        </p:nvSpPr>
        <p:spPr/>
        <p:txBody>
          <a:bodyPr/>
          <a:lstStyle/>
          <a:p>
            <a:r>
              <a:rPr lang="es-ES"/>
              <a:t>Propuesta de template para presentación</a:t>
            </a:r>
          </a:p>
        </p:txBody>
      </p:sp>
      <p:sp>
        <p:nvSpPr>
          <p:cNvPr id="6" name="Marcador de número de diapositiva 5"/>
          <p:cNvSpPr>
            <a:spLocks noGrp="1"/>
          </p:cNvSpPr>
          <p:nvPr>
            <p:ph type="sldNum" sz="quarter" idx="12"/>
          </p:nvPr>
        </p:nvSpPr>
        <p:spPr/>
        <p:txBody>
          <a:bodyPr/>
          <a:lstStyle/>
          <a:p>
            <a:fld id="{998C7129-3876-9442-B51D-97CD5087486B}" type="slidenum">
              <a:rPr lang="es-ES" smtClean="0"/>
              <a:pPr/>
              <a:t>‹Nº›</a:t>
            </a:fld>
            <a:endParaRPr lang="es-ES"/>
          </a:p>
        </p:txBody>
      </p:sp>
    </p:spTree>
    <p:extLst>
      <p:ext uri="{BB962C8B-B14F-4D97-AF65-F5344CB8AC3E}">
        <p14:creationId xmlns:p14="http://schemas.microsoft.com/office/powerpoint/2010/main" val="210779218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1_Imagen completa">
    <p:spTree>
      <p:nvGrpSpPr>
        <p:cNvPr id="1" name=""/>
        <p:cNvGrpSpPr/>
        <p:nvPr/>
      </p:nvGrpSpPr>
      <p:grpSpPr>
        <a:xfrm>
          <a:off x="0" y="0"/>
          <a:ext cx="0" cy="0"/>
          <a:chOff x="0" y="0"/>
          <a:chExt cx="0" cy="0"/>
        </a:xfrm>
      </p:grpSpPr>
      <p:sp>
        <p:nvSpPr>
          <p:cNvPr id="3" name="Marcador de posición de imagen 2"/>
          <p:cNvSpPr>
            <a:spLocks noGrp="1"/>
          </p:cNvSpPr>
          <p:nvPr>
            <p:ph type="pic" idx="1"/>
          </p:nvPr>
        </p:nvSpPr>
        <p:spPr>
          <a:xfrm>
            <a:off x="0" y="1"/>
            <a:ext cx="12192000" cy="6857999"/>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p>
        </p:txBody>
      </p:sp>
    </p:spTree>
    <p:extLst>
      <p:ext uri="{BB962C8B-B14F-4D97-AF65-F5344CB8AC3E}">
        <p14:creationId xmlns:p14="http://schemas.microsoft.com/office/powerpoint/2010/main" val="419727072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userDrawn="1">
  <p:cSld name="2_Imagen completa">
    <p:spTree>
      <p:nvGrpSpPr>
        <p:cNvPr id="1" name=""/>
        <p:cNvGrpSpPr/>
        <p:nvPr/>
      </p:nvGrpSpPr>
      <p:grpSpPr>
        <a:xfrm>
          <a:off x="0" y="0"/>
          <a:ext cx="0" cy="0"/>
          <a:chOff x="0" y="0"/>
          <a:chExt cx="0" cy="0"/>
        </a:xfrm>
      </p:grpSpPr>
      <p:sp>
        <p:nvSpPr>
          <p:cNvPr id="3" name="Marcador de posición de imagen 2"/>
          <p:cNvSpPr>
            <a:spLocks noGrp="1"/>
          </p:cNvSpPr>
          <p:nvPr>
            <p:ph type="pic" idx="1"/>
          </p:nvPr>
        </p:nvSpPr>
        <p:spPr>
          <a:xfrm>
            <a:off x="0" y="1"/>
            <a:ext cx="12192000" cy="6857999"/>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p>
        </p:txBody>
      </p:sp>
    </p:spTree>
    <p:extLst>
      <p:ext uri="{BB962C8B-B14F-4D97-AF65-F5344CB8AC3E}">
        <p14:creationId xmlns:p14="http://schemas.microsoft.com/office/powerpoint/2010/main" val="268657096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914400" y="2125980"/>
            <a:ext cx="10363200" cy="1440180"/>
          </a:xfrm>
          <a:prstGeom prst="rect">
            <a:avLst/>
          </a:prstGeom>
        </p:spPr>
        <p:txBody>
          <a:bodyPr wrap="square" lIns="0" tIns="0" rIns="0" bIns="0">
            <a:spAutoFit/>
          </a:bodyPr>
          <a:lstStyle>
            <a:lvl1pPr>
              <a:defRPr sz="2000" b="1" i="0">
                <a:solidFill>
                  <a:schemeClr val="bg1"/>
                </a:solidFill>
                <a:latin typeface="Calibri"/>
                <a:cs typeface="Calibri"/>
              </a:defRPr>
            </a:lvl1pPr>
          </a:lstStyle>
          <a:p>
            <a:endParaRPr/>
          </a:p>
        </p:txBody>
      </p:sp>
      <p:sp>
        <p:nvSpPr>
          <p:cNvPr id="3" name="Holder 3"/>
          <p:cNvSpPr>
            <a:spLocks noGrp="1"/>
          </p:cNvSpPr>
          <p:nvPr>
            <p:ph type="subTitle" idx="4"/>
          </p:nvPr>
        </p:nvSpPr>
        <p:spPr>
          <a:xfrm>
            <a:off x="1828800" y="3840480"/>
            <a:ext cx="8534400" cy="1714500"/>
          </a:xfrm>
          <a:prstGeom prst="rect">
            <a:avLst/>
          </a:prstGeom>
        </p:spPr>
        <p:txBody>
          <a:bodyPr wrap="square" lIns="0" tIns="0" rIns="0" bIns="0">
            <a:spAutoFit/>
          </a:bodyPr>
          <a:lstStyle>
            <a:lvl1pPr>
              <a:defRPr sz="2400" b="1" i="0">
                <a:solidFill>
                  <a:srgbClr val="003366"/>
                </a:solidFill>
                <a:latin typeface="Calibri"/>
                <a:cs typeface="Calibri"/>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10/7/2025</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‹Nº›</a:t>
            </a:fld>
            <a:endParaRPr/>
          </a:p>
        </p:txBody>
      </p:sp>
    </p:spTree>
    <p:extLst>
      <p:ext uri="{BB962C8B-B14F-4D97-AF65-F5344CB8AC3E}">
        <p14:creationId xmlns:p14="http://schemas.microsoft.com/office/powerpoint/2010/main" val="230344800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000" b="1" i="0">
                <a:solidFill>
                  <a:schemeClr val="bg1"/>
                </a:solidFill>
                <a:latin typeface="Calibri"/>
                <a:cs typeface="Calibri"/>
              </a:defRPr>
            </a:lvl1pPr>
          </a:lstStyle>
          <a:p>
            <a:endParaRPr/>
          </a:p>
        </p:txBody>
      </p:sp>
      <p:sp>
        <p:nvSpPr>
          <p:cNvPr id="3" name="Holder 3"/>
          <p:cNvSpPr>
            <a:spLocks noGrp="1"/>
          </p:cNvSpPr>
          <p:nvPr>
            <p:ph type="body" idx="1"/>
          </p:nvPr>
        </p:nvSpPr>
        <p:spPr/>
        <p:txBody>
          <a:bodyPr lIns="0" tIns="0" rIns="0" bIns="0"/>
          <a:lstStyle>
            <a:lvl1pPr>
              <a:defRPr sz="2400" b="1" i="0">
                <a:solidFill>
                  <a:srgbClr val="003366"/>
                </a:solidFill>
                <a:latin typeface="Calibri"/>
                <a:cs typeface="Calibri"/>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10/7/2025</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‹Nº›</a:t>
            </a:fld>
            <a:endParaRPr/>
          </a:p>
        </p:txBody>
      </p:sp>
    </p:spTree>
    <p:extLst>
      <p:ext uri="{BB962C8B-B14F-4D97-AF65-F5344CB8AC3E}">
        <p14:creationId xmlns:p14="http://schemas.microsoft.com/office/powerpoint/2010/main" val="189729675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000" b="1" i="0">
                <a:solidFill>
                  <a:schemeClr val="bg1"/>
                </a:solidFill>
                <a:latin typeface="Calibri"/>
                <a:cs typeface="Calibri"/>
              </a:defRPr>
            </a:lvl1pPr>
          </a:lstStyle>
          <a:p>
            <a:endParaRPr/>
          </a:p>
        </p:txBody>
      </p:sp>
      <p:sp>
        <p:nvSpPr>
          <p:cNvPr id="3" name="Holder 3"/>
          <p:cNvSpPr>
            <a:spLocks noGrp="1"/>
          </p:cNvSpPr>
          <p:nvPr>
            <p:ph sz="half" idx="2"/>
          </p:nvPr>
        </p:nvSpPr>
        <p:spPr>
          <a:xfrm>
            <a:off x="609600" y="1577340"/>
            <a:ext cx="530352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278880" y="1577340"/>
            <a:ext cx="530352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10/7/2025</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‹Nº›</a:t>
            </a:fld>
            <a:endParaRPr/>
          </a:p>
        </p:txBody>
      </p:sp>
    </p:spTree>
    <p:extLst>
      <p:ext uri="{BB962C8B-B14F-4D97-AF65-F5344CB8AC3E}">
        <p14:creationId xmlns:p14="http://schemas.microsoft.com/office/powerpoint/2010/main" val="83085734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000" b="1" i="0">
                <a:solidFill>
                  <a:schemeClr val="bg1"/>
                </a:solidFill>
                <a:latin typeface="Calibri"/>
                <a:cs typeface="Calibri"/>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10/7/2025</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‹Nº›</a:t>
            </a:fld>
            <a:endParaRPr/>
          </a:p>
        </p:txBody>
      </p:sp>
    </p:spTree>
    <p:extLst>
      <p:ext uri="{BB962C8B-B14F-4D97-AF65-F5344CB8AC3E}">
        <p14:creationId xmlns:p14="http://schemas.microsoft.com/office/powerpoint/2010/main" val="159080655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type="obj" preserve="1">
  <p:cSld name="Blank">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2" cstate="print"/>
          <a:stretch>
            <a:fillRect/>
          </a:stretch>
        </p:blipFill>
        <p:spPr>
          <a:xfrm>
            <a:off x="0" y="6076948"/>
            <a:ext cx="10487024" cy="781050"/>
          </a:xfrm>
          <a:prstGeom prst="rect">
            <a:avLst/>
          </a:prstGeom>
        </p:spPr>
      </p:pic>
      <p:pic>
        <p:nvPicPr>
          <p:cNvPr id="17" name="bg object 17"/>
          <p:cNvPicPr/>
          <p:nvPr/>
        </p:nvPicPr>
        <p:blipFill>
          <a:blip r:embed="rId3" cstate="print"/>
          <a:stretch>
            <a:fillRect/>
          </a:stretch>
        </p:blipFill>
        <p:spPr>
          <a:xfrm>
            <a:off x="10144124" y="6086474"/>
            <a:ext cx="2047875" cy="771525"/>
          </a:xfrm>
          <a:prstGeom prst="rect">
            <a:avLst/>
          </a:prstGeom>
        </p:spPr>
      </p:pic>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10/7/2025</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‹Nº›</a:t>
            </a:fld>
            <a:endParaRPr/>
          </a:p>
        </p:txBody>
      </p:sp>
    </p:spTree>
    <p:extLst>
      <p:ext uri="{BB962C8B-B14F-4D97-AF65-F5344CB8AC3E}">
        <p14:creationId xmlns:p14="http://schemas.microsoft.com/office/powerpoint/2010/main" val="21154674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13" Type="http://schemas.openxmlformats.org/officeDocument/2006/relationships/slideLayout" Target="../slideLayouts/slideLayout23.xml"/><Relationship Id="rId18" Type="http://schemas.openxmlformats.org/officeDocument/2006/relationships/slideLayout" Target="../slideLayouts/slideLayout28.xml"/><Relationship Id="rId26" Type="http://schemas.openxmlformats.org/officeDocument/2006/relationships/image" Target="../media/image6.png"/><Relationship Id="rId3" Type="http://schemas.openxmlformats.org/officeDocument/2006/relationships/slideLayout" Target="../slideLayouts/slideLayout13.xml"/><Relationship Id="rId21" Type="http://schemas.openxmlformats.org/officeDocument/2006/relationships/slideLayout" Target="../slideLayouts/slideLayout31.xml"/><Relationship Id="rId7" Type="http://schemas.openxmlformats.org/officeDocument/2006/relationships/slideLayout" Target="../slideLayouts/slideLayout17.xml"/><Relationship Id="rId12" Type="http://schemas.openxmlformats.org/officeDocument/2006/relationships/slideLayout" Target="../slideLayouts/slideLayout22.xml"/><Relationship Id="rId17" Type="http://schemas.openxmlformats.org/officeDocument/2006/relationships/slideLayout" Target="../slideLayouts/slideLayout27.xml"/><Relationship Id="rId25" Type="http://schemas.openxmlformats.org/officeDocument/2006/relationships/image" Target="../media/image5.png"/><Relationship Id="rId2" Type="http://schemas.openxmlformats.org/officeDocument/2006/relationships/slideLayout" Target="../slideLayouts/slideLayout12.xml"/><Relationship Id="rId16" Type="http://schemas.openxmlformats.org/officeDocument/2006/relationships/slideLayout" Target="../slideLayouts/slideLayout26.xml"/><Relationship Id="rId20" Type="http://schemas.openxmlformats.org/officeDocument/2006/relationships/slideLayout" Target="../slideLayouts/slideLayout30.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24" Type="http://schemas.openxmlformats.org/officeDocument/2006/relationships/image" Target="../media/image4.png"/><Relationship Id="rId5" Type="http://schemas.openxmlformats.org/officeDocument/2006/relationships/slideLayout" Target="../slideLayouts/slideLayout15.xml"/><Relationship Id="rId15" Type="http://schemas.openxmlformats.org/officeDocument/2006/relationships/slideLayout" Target="../slideLayouts/slideLayout25.xml"/><Relationship Id="rId23" Type="http://schemas.openxmlformats.org/officeDocument/2006/relationships/image" Target="../media/image3.png"/><Relationship Id="rId10" Type="http://schemas.openxmlformats.org/officeDocument/2006/relationships/slideLayout" Target="../slideLayouts/slideLayout20.xml"/><Relationship Id="rId19" Type="http://schemas.openxmlformats.org/officeDocument/2006/relationships/slideLayout" Target="../slideLayouts/slideLayout29.xml"/><Relationship Id="rId4" Type="http://schemas.openxmlformats.org/officeDocument/2006/relationships/slideLayout" Target="../slideLayouts/slideLayout14.xml"/><Relationship Id="rId9" Type="http://schemas.openxmlformats.org/officeDocument/2006/relationships/slideLayout" Target="../slideLayouts/slideLayout19.xml"/><Relationship Id="rId14" Type="http://schemas.openxmlformats.org/officeDocument/2006/relationships/slideLayout" Target="../slideLayouts/slideLayout24.xml"/><Relationship Id="rId22"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34.xml"/><Relationship Id="rId2" Type="http://schemas.openxmlformats.org/officeDocument/2006/relationships/slideLayout" Target="../slideLayouts/slideLayout33.xml"/><Relationship Id="rId1" Type="http://schemas.openxmlformats.org/officeDocument/2006/relationships/slideLayout" Target="../slideLayouts/slideLayout32.xml"/><Relationship Id="rId6" Type="http://schemas.openxmlformats.org/officeDocument/2006/relationships/theme" Target="../theme/theme3.xml"/><Relationship Id="rId5" Type="http://schemas.openxmlformats.org/officeDocument/2006/relationships/slideLayout" Target="../slideLayouts/slideLayout36.xml"/><Relationship Id="rId4" Type="http://schemas.openxmlformats.org/officeDocument/2006/relationships/slideLayout" Target="../slideLayouts/slideLayout3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6316992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Lst>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xStyles>
    <p:titleStyle>
      <a:lvl1pPr algn="ctr" defTabSz="696773" rtl="0" eaLnBrk="1" latinLnBrk="0" hangingPunct="1">
        <a:spcBef>
          <a:spcPct val="0"/>
        </a:spcBef>
        <a:buNone/>
        <a:defRPr sz="3353" kern="1200">
          <a:solidFill>
            <a:schemeClr val="tx1"/>
          </a:solidFill>
          <a:latin typeface="+mj-lt"/>
          <a:ea typeface="+mj-ea"/>
          <a:cs typeface="+mj-cs"/>
        </a:defRPr>
      </a:lvl1pPr>
    </p:titleStyle>
    <p:bodyStyle>
      <a:lvl1pPr marL="261290" indent="-261290" algn="l" defTabSz="696773" rtl="0" eaLnBrk="1" latinLnBrk="0" hangingPunct="1">
        <a:spcBef>
          <a:spcPct val="20000"/>
        </a:spcBef>
        <a:buFont typeface="Arial" pitchFamily="34" charset="0"/>
        <a:buChar char="•"/>
        <a:defRPr sz="2438" kern="1200">
          <a:solidFill>
            <a:schemeClr val="tx1"/>
          </a:solidFill>
          <a:latin typeface="+mn-lt"/>
          <a:ea typeface="+mn-ea"/>
          <a:cs typeface="+mn-cs"/>
        </a:defRPr>
      </a:lvl1pPr>
      <a:lvl2pPr marL="566128" indent="-217742" algn="l" defTabSz="696773" rtl="0" eaLnBrk="1" latinLnBrk="0" hangingPunct="1">
        <a:spcBef>
          <a:spcPct val="20000"/>
        </a:spcBef>
        <a:buFont typeface="Arial" pitchFamily="34" charset="0"/>
        <a:buChar char="–"/>
        <a:defRPr sz="2134" kern="1200">
          <a:solidFill>
            <a:schemeClr val="tx1"/>
          </a:solidFill>
          <a:latin typeface="+mn-lt"/>
          <a:ea typeface="+mn-ea"/>
          <a:cs typeface="+mn-cs"/>
        </a:defRPr>
      </a:lvl2pPr>
      <a:lvl3pPr marL="870966" indent="-174193" algn="l" defTabSz="696773" rtl="0" eaLnBrk="1" latinLnBrk="0" hangingPunct="1">
        <a:spcBef>
          <a:spcPct val="20000"/>
        </a:spcBef>
        <a:buFont typeface="Arial" pitchFamily="34" charset="0"/>
        <a:buChar char="•"/>
        <a:defRPr sz="1829" kern="1200">
          <a:solidFill>
            <a:schemeClr val="tx1"/>
          </a:solidFill>
          <a:latin typeface="+mn-lt"/>
          <a:ea typeface="+mn-ea"/>
          <a:cs typeface="+mn-cs"/>
        </a:defRPr>
      </a:lvl3pPr>
      <a:lvl4pPr marL="1219352" indent="-174193" algn="l" defTabSz="696773" rtl="0" eaLnBrk="1" latinLnBrk="0" hangingPunct="1">
        <a:spcBef>
          <a:spcPct val="20000"/>
        </a:spcBef>
        <a:buFont typeface="Arial" pitchFamily="34" charset="0"/>
        <a:buChar char="–"/>
        <a:defRPr sz="1524" kern="1200">
          <a:solidFill>
            <a:schemeClr val="tx1"/>
          </a:solidFill>
          <a:latin typeface="+mn-lt"/>
          <a:ea typeface="+mn-ea"/>
          <a:cs typeface="+mn-cs"/>
        </a:defRPr>
      </a:lvl4pPr>
      <a:lvl5pPr marL="1567739" indent="-174193" algn="l" defTabSz="696773" rtl="0" eaLnBrk="1" latinLnBrk="0" hangingPunct="1">
        <a:spcBef>
          <a:spcPct val="20000"/>
        </a:spcBef>
        <a:buFont typeface="Arial" pitchFamily="34" charset="0"/>
        <a:buChar char="»"/>
        <a:defRPr sz="1524" kern="1200">
          <a:solidFill>
            <a:schemeClr val="tx1"/>
          </a:solidFill>
          <a:latin typeface="+mn-lt"/>
          <a:ea typeface="+mn-ea"/>
          <a:cs typeface="+mn-cs"/>
        </a:defRPr>
      </a:lvl5pPr>
      <a:lvl6pPr marL="1916125" indent="-174193" algn="l" defTabSz="696773" rtl="0" eaLnBrk="1" latinLnBrk="0" hangingPunct="1">
        <a:spcBef>
          <a:spcPct val="20000"/>
        </a:spcBef>
        <a:buFont typeface="Arial" pitchFamily="34" charset="0"/>
        <a:buChar char="•"/>
        <a:defRPr sz="1524" kern="1200">
          <a:solidFill>
            <a:schemeClr val="tx1"/>
          </a:solidFill>
          <a:latin typeface="+mn-lt"/>
          <a:ea typeface="+mn-ea"/>
          <a:cs typeface="+mn-cs"/>
        </a:defRPr>
      </a:lvl6pPr>
      <a:lvl7pPr marL="2264512" indent="-174193" algn="l" defTabSz="696773" rtl="0" eaLnBrk="1" latinLnBrk="0" hangingPunct="1">
        <a:spcBef>
          <a:spcPct val="20000"/>
        </a:spcBef>
        <a:buFont typeface="Arial" pitchFamily="34" charset="0"/>
        <a:buChar char="•"/>
        <a:defRPr sz="1524" kern="1200">
          <a:solidFill>
            <a:schemeClr val="tx1"/>
          </a:solidFill>
          <a:latin typeface="+mn-lt"/>
          <a:ea typeface="+mn-ea"/>
          <a:cs typeface="+mn-cs"/>
        </a:defRPr>
      </a:lvl7pPr>
      <a:lvl8pPr marL="2612898" indent="-174193" algn="l" defTabSz="696773" rtl="0" eaLnBrk="1" latinLnBrk="0" hangingPunct="1">
        <a:spcBef>
          <a:spcPct val="20000"/>
        </a:spcBef>
        <a:buFont typeface="Arial" pitchFamily="34" charset="0"/>
        <a:buChar char="•"/>
        <a:defRPr sz="1524" kern="1200">
          <a:solidFill>
            <a:schemeClr val="tx1"/>
          </a:solidFill>
          <a:latin typeface="+mn-lt"/>
          <a:ea typeface="+mn-ea"/>
          <a:cs typeface="+mn-cs"/>
        </a:defRPr>
      </a:lvl8pPr>
      <a:lvl9pPr marL="2961284" indent="-174193" algn="l" defTabSz="696773" rtl="0" eaLnBrk="1" latinLnBrk="0" hangingPunct="1">
        <a:spcBef>
          <a:spcPct val="20000"/>
        </a:spcBef>
        <a:buFont typeface="Arial" pitchFamily="34" charset="0"/>
        <a:buChar char="•"/>
        <a:defRPr sz="1524" kern="1200">
          <a:solidFill>
            <a:schemeClr val="tx1"/>
          </a:solidFill>
          <a:latin typeface="+mn-lt"/>
          <a:ea typeface="+mn-ea"/>
          <a:cs typeface="+mn-cs"/>
        </a:defRPr>
      </a:lvl9pPr>
    </p:bodyStyle>
    <p:otherStyle>
      <a:defPPr>
        <a:defRPr lang="es-MX"/>
      </a:defPPr>
      <a:lvl1pPr marL="0" algn="l" defTabSz="696773" rtl="0" eaLnBrk="1" latinLnBrk="0" hangingPunct="1">
        <a:defRPr sz="1372" kern="1200">
          <a:solidFill>
            <a:schemeClr val="tx1"/>
          </a:solidFill>
          <a:latin typeface="+mn-lt"/>
          <a:ea typeface="+mn-ea"/>
          <a:cs typeface="+mn-cs"/>
        </a:defRPr>
      </a:lvl1pPr>
      <a:lvl2pPr marL="348386" algn="l" defTabSz="696773" rtl="0" eaLnBrk="1" latinLnBrk="0" hangingPunct="1">
        <a:defRPr sz="1372" kern="1200">
          <a:solidFill>
            <a:schemeClr val="tx1"/>
          </a:solidFill>
          <a:latin typeface="+mn-lt"/>
          <a:ea typeface="+mn-ea"/>
          <a:cs typeface="+mn-cs"/>
        </a:defRPr>
      </a:lvl2pPr>
      <a:lvl3pPr marL="696773" algn="l" defTabSz="696773" rtl="0" eaLnBrk="1" latinLnBrk="0" hangingPunct="1">
        <a:defRPr sz="1372" kern="1200">
          <a:solidFill>
            <a:schemeClr val="tx1"/>
          </a:solidFill>
          <a:latin typeface="+mn-lt"/>
          <a:ea typeface="+mn-ea"/>
          <a:cs typeface="+mn-cs"/>
        </a:defRPr>
      </a:lvl3pPr>
      <a:lvl4pPr marL="1045159" algn="l" defTabSz="696773" rtl="0" eaLnBrk="1" latinLnBrk="0" hangingPunct="1">
        <a:defRPr sz="1372" kern="1200">
          <a:solidFill>
            <a:schemeClr val="tx1"/>
          </a:solidFill>
          <a:latin typeface="+mn-lt"/>
          <a:ea typeface="+mn-ea"/>
          <a:cs typeface="+mn-cs"/>
        </a:defRPr>
      </a:lvl4pPr>
      <a:lvl5pPr marL="1393546" algn="l" defTabSz="696773" rtl="0" eaLnBrk="1" latinLnBrk="0" hangingPunct="1">
        <a:defRPr sz="1372" kern="1200">
          <a:solidFill>
            <a:schemeClr val="tx1"/>
          </a:solidFill>
          <a:latin typeface="+mn-lt"/>
          <a:ea typeface="+mn-ea"/>
          <a:cs typeface="+mn-cs"/>
        </a:defRPr>
      </a:lvl5pPr>
      <a:lvl6pPr marL="1741932" algn="l" defTabSz="696773" rtl="0" eaLnBrk="1" latinLnBrk="0" hangingPunct="1">
        <a:defRPr sz="1372" kern="1200">
          <a:solidFill>
            <a:schemeClr val="tx1"/>
          </a:solidFill>
          <a:latin typeface="+mn-lt"/>
          <a:ea typeface="+mn-ea"/>
          <a:cs typeface="+mn-cs"/>
        </a:defRPr>
      </a:lvl6pPr>
      <a:lvl7pPr marL="2090318" algn="l" defTabSz="696773" rtl="0" eaLnBrk="1" latinLnBrk="0" hangingPunct="1">
        <a:defRPr sz="1372" kern="1200">
          <a:solidFill>
            <a:schemeClr val="tx1"/>
          </a:solidFill>
          <a:latin typeface="+mn-lt"/>
          <a:ea typeface="+mn-ea"/>
          <a:cs typeface="+mn-cs"/>
        </a:defRPr>
      </a:lvl7pPr>
      <a:lvl8pPr marL="2438705" algn="l" defTabSz="696773" rtl="0" eaLnBrk="1" latinLnBrk="0" hangingPunct="1">
        <a:defRPr sz="1372" kern="1200">
          <a:solidFill>
            <a:schemeClr val="tx1"/>
          </a:solidFill>
          <a:latin typeface="+mn-lt"/>
          <a:ea typeface="+mn-ea"/>
          <a:cs typeface="+mn-cs"/>
        </a:defRPr>
      </a:lvl8pPr>
      <a:lvl9pPr marL="2787091" algn="l" defTabSz="696773" rtl="0" eaLnBrk="1" latinLnBrk="0" hangingPunct="1">
        <a:defRPr sz="1372"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237066" y="920313"/>
            <a:ext cx="11713633" cy="628515"/>
          </a:xfrm>
          <a:prstGeom prst="rect">
            <a:avLst/>
          </a:prstGeom>
        </p:spPr>
        <p:txBody>
          <a:bodyPr vert="horz" lIns="0" tIns="0" rIns="0" bIns="0" rtlCol="0" anchor="b">
            <a:normAutofit/>
          </a:bodyPr>
          <a:lstStyle/>
          <a:p>
            <a:r>
              <a:rPr lang="es-ES_tradnl" dirty="0"/>
              <a:t>Clic para editar título</a:t>
            </a:r>
            <a:endParaRPr lang="es-ES" dirty="0"/>
          </a:p>
        </p:txBody>
      </p:sp>
      <p:sp>
        <p:nvSpPr>
          <p:cNvPr id="3" name="Marcador de texto 2"/>
          <p:cNvSpPr>
            <a:spLocks noGrp="1"/>
          </p:cNvSpPr>
          <p:nvPr>
            <p:ph type="body" idx="1"/>
          </p:nvPr>
        </p:nvSpPr>
        <p:spPr>
          <a:xfrm>
            <a:off x="237068" y="1728788"/>
            <a:ext cx="11713633" cy="4583112"/>
          </a:xfrm>
          <a:prstGeom prst="rect">
            <a:avLst/>
          </a:prstGeom>
        </p:spPr>
        <p:txBody>
          <a:bodyPr vert="horz" lIns="0" tIns="0" rIns="0" bIns="0" rtlCol="0">
            <a:normAutofit/>
          </a:bodyPr>
          <a:lstStyle/>
          <a:p>
            <a:pPr lvl="0"/>
            <a:r>
              <a:rPr lang="es-ES_tradnl" dirty="0"/>
              <a:t>Haga clic para modificar el estilo de texto del patrón</a:t>
            </a:r>
          </a:p>
          <a:p>
            <a:pPr lvl="1"/>
            <a:r>
              <a:rPr lang="es-ES_tradnl" dirty="0"/>
              <a:t>Segundo nivel</a:t>
            </a:r>
          </a:p>
          <a:p>
            <a:pPr lvl="2"/>
            <a:r>
              <a:rPr lang="es-ES_tradnl" dirty="0"/>
              <a:t>Tercer nivel</a:t>
            </a:r>
          </a:p>
          <a:p>
            <a:pPr lvl="3"/>
            <a:r>
              <a:rPr lang="es-ES_tradnl" dirty="0"/>
              <a:t>Cuarto nivel</a:t>
            </a:r>
          </a:p>
          <a:p>
            <a:pPr lvl="4"/>
            <a:r>
              <a:rPr lang="es-ES_tradnl" dirty="0"/>
              <a:t>Quinto nivel</a:t>
            </a:r>
            <a:endParaRPr lang="es-ES" dirty="0"/>
          </a:p>
        </p:txBody>
      </p:sp>
      <p:sp>
        <p:nvSpPr>
          <p:cNvPr id="4" name="Marcador de fecha 3"/>
          <p:cNvSpPr>
            <a:spLocks noGrp="1"/>
          </p:cNvSpPr>
          <p:nvPr>
            <p:ph type="dt" sz="half" idx="2"/>
          </p:nvPr>
        </p:nvSpPr>
        <p:spPr>
          <a:xfrm>
            <a:off x="7266516" y="6507463"/>
            <a:ext cx="3001435" cy="161365"/>
          </a:xfrm>
          <a:prstGeom prst="rect">
            <a:avLst/>
          </a:prstGeom>
        </p:spPr>
        <p:txBody>
          <a:bodyPr vert="horz" lIns="0" tIns="0" rIns="0" bIns="0" rtlCol="0" anchor="ctr"/>
          <a:lstStyle>
            <a:lvl1pPr algn="r">
              <a:defRPr sz="1200" b="0" i="0">
                <a:solidFill>
                  <a:srgbClr val="666666"/>
                </a:solidFill>
                <a:latin typeface="Soberana Sans Light"/>
                <a:cs typeface="Soberana Sans Light"/>
              </a:defRPr>
            </a:lvl1pPr>
          </a:lstStyle>
          <a:p>
            <a:fld id="{89B45B23-E16B-3E46-9449-AE46A9C06EB3}" type="datetime4">
              <a:rPr lang="en-US" smtClean="0"/>
              <a:pPr/>
              <a:t>October 7, 2025</a:t>
            </a:fld>
            <a:endParaRPr lang="es-ES" dirty="0"/>
          </a:p>
        </p:txBody>
      </p:sp>
      <p:sp>
        <p:nvSpPr>
          <p:cNvPr id="5" name="Marcador de pie de página 4"/>
          <p:cNvSpPr>
            <a:spLocks noGrp="1"/>
          </p:cNvSpPr>
          <p:nvPr>
            <p:ph type="ftr" sz="quarter" idx="3"/>
          </p:nvPr>
        </p:nvSpPr>
        <p:spPr>
          <a:xfrm>
            <a:off x="237067" y="6498581"/>
            <a:ext cx="5408083" cy="189096"/>
          </a:xfrm>
          <a:prstGeom prst="rect">
            <a:avLst/>
          </a:prstGeom>
        </p:spPr>
        <p:txBody>
          <a:bodyPr vert="horz" lIns="0" tIns="0" rIns="0" bIns="0" rtlCol="0" anchor="ctr"/>
          <a:lstStyle>
            <a:lvl1pPr algn="l">
              <a:defRPr sz="1200" b="0" i="0">
                <a:solidFill>
                  <a:srgbClr val="666666"/>
                </a:solidFill>
                <a:latin typeface="Soberana Sans Light"/>
                <a:cs typeface="Soberana Sans Light"/>
              </a:defRPr>
            </a:lvl1pPr>
          </a:lstStyle>
          <a:p>
            <a:r>
              <a:rPr lang="es-ES" dirty="0"/>
              <a:t>Propuesta de </a:t>
            </a:r>
            <a:r>
              <a:rPr lang="es-ES" dirty="0" err="1"/>
              <a:t>template</a:t>
            </a:r>
            <a:r>
              <a:rPr lang="es-ES" dirty="0"/>
              <a:t> para presentación</a:t>
            </a:r>
          </a:p>
        </p:txBody>
      </p:sp>
      <p:sp>
        <p:nvSpPr>
          <p:cNvPr id="6" name="Marcador de número de diapositiva 5"/>
          <p:cNvSpPr>
            <a:spLocks noGrp="1"/>
          </p:cNvSpPr>
          <p:nvPr>
            <p:ph type="sldNum" sz="quarter" idx="4"/>
          </p:nvPr>
        </p:nvSpPr>
        <p:spPr>
          <a:xfrm>
            <a:off x="5882217" y="6498581"/>
            <a:ext cx="1147233" cy="170246"/>
          </a:xfrm>
          <a:prstGeom prst="rect">
            <a:avLst/>
          </a:prstGeom>
        </p:spPr>
        <p:txBody>
          <a:bodyPr vert="horz" lIns="0" tIns="0" rIns="0" bIns="0" rtlCol="0" anchor="ctr"/>
          <a:lstStyle>
            <a:lvl1pPr algn="ctr">
              <a:defRPr lang="es-ES" sz="1200" b="0" i="0" smtClean="0">
                <a:solidFill>
                  <a:srgbClr val="666666"/>
                </a:solidFill>
                <a:latin typeface="Soberana Sans Light"/>
                <a:cs typeface="Soberana Sans Light"/>
              </a:defRPr>
            </a:lvl1pPr>
          </a:lstStyle>
          <a:p>
            <a:fld id="{998C7129-3876-9442-B51D-97CD5087486B}" type="slidenum">
              <a:rPr lang="es-ES" smtClean="0"/>
              <a:pPr/>
              <a:t>‹Nº›</a:t>
            </a:fld>
            <a:endParaRPr lang="es-ES"/>
          </a:p>
        </p:txBody>
      </p:sp>
      <p:pic>
        <p:nvPicPr>
          <p:cNvPr id="10" name="Imagen 9" descr="fondo logos 141216-02.png"/>
          <p:cNvPicPr>
            <a:picLocks noChangeAspect="1"/>
          </p:cNvPicPr>
          <p:nvPr userDrawn="1"/>
        </p:nvPicPr>
        <p:blipFill>
          <a:blip r:embed="rId23" cstate="print">
            <a:extLst>
              <a:ext uri="{28A0092B-C50C-407E-A947-70E740481C1C}">
                <a14:useLocalDpi xmlns:a14="http://schemas.microsoft.com/office/drawing/2010/main" val="0"/>
              </a:ext>
            </a:extLst>
          </a:blip>
          <a:stretch>
            <a:fillRect/>
          </a:stretch>
        </p:blipFill>
        <p:spPr>
          <a:xfrm>
            <a:off x="9934956" y="167881"/>
            <a:ext cx="2015744" cy="597408"/>
          </a:xfrm>
          <a:prstGeom prst="rect">
            <a:avLst/>
          </a:prstGeom>
        </p:spPr>
      </p:pic>
      <p:pic>
        <p:nvPicPr>
          <p:cNvPr id="11" name="Imagen 10" descr="fondo logos 141216-01.png"/>
          <p:cNvPicPr>
            <a:picLocks noChangeAspect="1"/>
          </p:cNvPicPr>
          <p:nvPr userDrawn="1"/>
        </p:nvPicPr>
        <p:blipFill>
          <a:blip r:embed="rId24" cstate="print">
            <a:extLst>
              <a:ext uri="{28A0092B-C50C-407E-A947-70E740481C1C}">
                <a14:useLocalDpi xmlns:a14="http://schemas.microsoft.com/office/drawing/2010/main" val="0"/>
              </a:ext>
            </a:extLst>
          </a:blip>
          <a:stretch>
            <a:fillRect/>
          </a:stretch>
        </p:blipFill>
        <p:spPr>
          <a:xfrm>
            <a:off x="237067" y="167881"/>
            <a:ext cx="2657856" cy="597408"/>
          </a:xfrm>
          <a:prstGeom prst="rect">
            <a:avLst/>
          </a:prstGeom>
        </p:spPr>
      </p:pic>
      <p:pic>
        <p:nvPicPr>
          <p:cNvPr id="12" name="Imagen 11" descr="fondo logos 141216-03.png"/>
          <p:cNvPicPr>
            <a:picLocks noChangeAspect="1"/>
          </p:cNvPicPr>
          <p:nvPr userDrawn="1"/>
        </p:nvPicPr>
        <p:blipFill>
          <a:blip r:embed="rId25" cstate="print">
            <a:extLst>
              <a:ext uri="{28A0092B-C50C-407E-A947-70E740481C1C}">
                <a14:useLocalDpi xmlns:a14="http://schemas.microsoft.com/office/drawing/2010/main" val="0"/>
              </a:ext>
            </a:extLst>
          </a:blip>
          <a:stretch>
            <a:fillRect/>
          </a:stretch>
        </p:blipFill>
        <p:spPr>
          <a:xfrm>
            <a:off x="10509249" y="6446711"/>
            <a:ext cx="1682751" cy="433514"/>
          </a:xfrm>
          <a:prstGeom prst="rect">
            <a:avLst/>
          </a:prstGeom>
        </p:spPr>
      </p:pic>
    </p:spTree>
    <p:extLst>
      <p:ext uri="{BB962C8B-B14F-4D97-AF65-F5344CB8AC3E}">
        <p14:creationId xmlns:p14="http://schemas.microsoft.com/office/powerpoint/2010/main" val="3667705576"/>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 id="2147483698" r:id="rId12"/>
    <p:sldLayoutId id="2147483699" r:id="rId13"/>
    <p:sldLayoutId id="2147483700" r:id="rId14"/>
    <p:sldLayoutId id="2147483701" r:id="rId15"/>
    <p:sldLayoutId id="2147483702" r:id="rId16"/>
    <p:sldLayoutId id="2147483703" r:id="rId17"/>
    <p:sldLayoutId id="2147483704" r:id="rId18"/>
    <p:sldLayoutId id="2147483705" r:id="rId19"/>
    <p:sldLayoutId id="2147483706" r:id="rId20"/>
    <p:sldLayoutId id="2147483707" r:id="rId21"/>
  </p:sldLayoutIdLst>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hf hdr="0"/>
  <p:txStyles>
    <p:titleStyle>
      <a:lvl1pPr algn="l" defTabSz="457200" rtl="0" eaLnBrk="1" latinLnBrk="0" hangingPunct="1">
        <a:spcBef>
          <a:spcPct val="0"/>
        </a:spcBef>
        <a:buNone/>
        <a:defRPr sz="2800" b="1" i="0" kern="1200">
          <a:solidFill>
            <a:srgbClr val="666666"/>
          </a:solidFill>
          <a:latin typeface="Soberana Sans Light"/>
          <a:ea typeface="+mj-ea"/>
          <a:cs typeface="Soberana Sans Light"/>
        </a:defRPr>
      </a:lvl1pPr>
    </p:titleStyle>
    <p:bodyStyle>
      <a:lvl1pPr marL="0" indent="0" algn="l" defTabSz="457200" rtl="0" eaLnBrk="1" latinLnBrk="0" hangingPunct="1">
        <a:spcBef>
          <a:spcPct val="20000"/>
        </a:spcBef>
        <a:buFont typeface="Arial"/>
        <a:buNone/>
        <a:defRPr sz="2400" b="0" i="0" kern="1200">
          <a:solidFill>
            <a:srgbClr val="666666"/>
          </a:solidFill>
          <a:latin typeface="Soberana Sans Light"/>
          <a:ea typeface="+mn-ea"/>
          <a:cs typeface="Soberana Sans Light"/>
        </a:defRPr>
      </a:lvl1pPr>
      <a:lvl2pPr marL="742950" indent="-285750" algn="l" defTabSz="457200" rtl="0" eaLnBrk="1" latinLnBrk="0" hangingPunct="1">
        <a:spcBef>
          <a:spcPct val="20000"/>
        </a:spcBef>
        <a:buClr>
          <a:schemeClr val="accent2"/>
        </a:buClr>
        <a:buFontTx/>
        <a:buBlip>
          <a:blip r:embed="rId26"/>
        </a:buBlip>
        <a:defRPr sz="2400" b="0" i="0" kern="1200">
          <a:solidFill>
            <a:srgbClr val="666666"/>
          </a:solidFill>
          <a:latin typeface="Soberana Sans Light"/>
          <a:ea typeface="+mn-ea"/>
          <a:cs typeface="Soberana Sans Light"/>
        </a:defRPr>
      </a:lvl2pPr>
      <a:lvl3pPr marL="1143000" indent="-228600" algn="l" defTabSz="457200" rtl="0" eaLnBrk="1" latinLnBrk="0" hangingPunct="1">
        <a:spcBef>
          <a:spcPct val="20000"/>
        </a:spcBef>
        <a:buClr>
          <a:schemeClr val="accent2"/>
        </a:buClr>
        <a:buFontTx/>
        <a:buBlip>
          <a:blip r:embed="rId26"/>
        </a:buBlip>
        <a:defRPr sz="2000" b="0" i="0" kern="1200">
          <a:solidFill>
            <a:srgbClr val="666666"/>
          </a:solidFill>
          <a:latin typeface="Soberana Sans Light"/>
          <a:ea typeface="+mn-ea"/>
          <a:cs typeface="Soberana Sans Light"/>
        </a:defRPr>
      </a:lvl3pPr>
      <a:lvl4pPr marL="1600200" indent="-228600" algn="l" defTabSz="457200" rtl="0" eaLnBrk="1" latinLnBrk="0" hangingPunct="1">
        <a:spcBef>
          <a:spcPct val="20000"/>
        </a:spcBef>
        <a:buClr>
          <a:schemeClr val="accent2"/>
        </a:buClr>
        <a:buFontTx/>
        <a:buBlip>
          <a:blip r:embed="rId26"/>
        </a:buBlip>
        <a:defRPr sz="1800" b="0" i="0" kern="1200">
          <a:solidFill>
            <a:srgbClr val="666666"/>
          </a:solidFill>
          <a:latin typeface="Soberana Sans Light"/>
          <a:ea typeface="+mn-ea"/>
          <a:cs typeface="Soberana Sans Light"/>
        </a:defRPr>
      </a:lvl4pPr>
      <a:lvl5pPr marL="2057400" indent="-228600" algn="l" defTabSz="457200" rtl="0" eaLnBrk="1" latinLnBrk="0" hangingPunct="1">
        <a:spcBef>
          <a:spcPct val="20000"/>
        </a:spcBef>
        <a:buClr>
          <a:schemeClr val="accent2"/>
        </a:buClr>
        <a:buFontTx/>
        <a:buBlip>
          <a:blip r:embed="rId26"/>
        </a:buBlip>
        <a:defRPr sz="1800" b="0" i="0" kern="1200">
          <a:solidFill>
            <a:srgbClr val="666666"/>
          </a:solidFill>
          <a:latin typeface="Soberana Sans Light"/>
          <a:ea typeface="+mn-ea"/>
          <a:cs typeface="Soberana Sans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93980" y="-48958"/>
            <a:ext cx="12004039" cy="793115"/>
          </a:xfrm>
          <a:prstGeom prst="rect">
            <a:avLst/>
          </a:prstGeom>
        </p:spPr>
        <p:txBody>
          <a:bodyPr wrap="square" lIns="0" tIns="0" rIns="0" bIns="0">
            <a:spAutoFit/>
          </a:bodyPr>
          <a:lstStyle>
            <a:lvl1pPr>
              <a:defRPr sz="2000" b="1" i="0">
                <a:solidFill>
                  <a:schemeClr val="bg1"/>
                </a:solidFill>
                <a:latin typeface="Calibri"/>
                <a:cs typeface="Calibri"/>
              </a:defRPr>
            </a:lvl1pPr>
          </a:lstStyle>
          <a:p>
            <a:endParaRPr/>
          </a:p>
        </p:txBody>
      </p:sp>
      <p:sp>
        <p:nvSpPr>
          <p:cNvPr id="3" name="Holder 3"/>
          <p:cNvSpPr>
            <a:spLocks noGrp="1"/>
          </p:cNvSpPr>
          <p:nvPr>
            <p:ph type="body" idx="1"/>
          </p:nvPr>
        </p:nvSpPr>
        <p:spPr>
          <a:xfrm>
            <a:off x="398462" y="1653603"/>
            <a:ext cx="10791825" cy="4493260"/>
          </a:xfrm>
          <a:prstGeom prst="rect">
            <a:avLst/>
          </a:prstGeom>
        </p:spPr>
        <p:txBody>
          <a:bodyPr wrap="square" lIns="0" tIns="0" rIns="0" bIns="0">
            <a:spAutoFit/>
          </a:bodyPr>
          <a:lstStyle>
            <a:lvl1pPr>
              <a:defRPr sz="2400" b="1" i="0">
                <a:solidFill>
                  <a:srgbClr val="003366"/>
                </a:solidFill>
                <a:latin typeface="Calibri"/>
                <a:cs typeface="Calibri"/>
              </a:defRPr>
            </a:lvl1pPr>
          </a:lstStyle>
          <a:p>
            <a:endParaRPr/>
          </a:p>
        </p:txBody>
      </p:sp>
      <p:sp>
        <p:nvSpPr>
          <p:cNvPr id="4" name="Holder 4"/>
          <p:cNvSpPr>
            <a:spLocks noGrp="1"/>
          </p:cNvSpPr>
          <p:nvPr>
            <p:ph type="ftr" sz="quarter" idx="5"/>
          </p:nvPr>
        </p:nvSpPr>
        <p:spPr>
          <a:xfrm>
            <a:off x="4145280" y="6377940"/>
            <a:ext cx="3901440" cy="3429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609600" y="6377940"/>
            <a:ext cx="280416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10/7/2025</a:t>
            </a:fld>
            <a:endParaRPr lang="en-US"/>
          </a:p>
        </p:txBody>
      </p:sp>
      <p:sp>
        <p:nvSpPr>
          <p:cNvPr id="6" name="Holder 6"/>
          <p:cNvSpPr>
            <a:spLocks noGrp="1"/>
          </p:cNvSpPr>
          <p:nvPr>
            <p:ph type="sldNum" sz="quarter" idx="7"/>
          </p:nvPr>
        </p:nvSpPr>
        <p:spPr>
          <a:xfrm>
            <a:off x="8778240" y="6377940"/>
            <a:ext cx="280416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‹Nº›</a:t>
            </a:fld>
            <a:endParaRPr/>
          </a:p>
        </p:txBody>
      </p:sp>
    </p:spTree>
    <p:extLst>
      <p:ext uri="{BB962C8B-B14F-4D97-AF65-F5344CB8AC3E}">
        <p14:creationId xmlns:p14="http://schemas.microsoft.com/office/powerpoint/2010/main" val="2921302739"/>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xml"/><Relationship Id="rId1" Type="http://schemas.openxmlformats.org/officeDocument/2006/relationships/slideLayout" Target="../slideLayouts/slideLayout6.xml"/><Relationship Id="rId5" Type="http://schemas.openxmlformats.org/officeDocument/2006/relationships/image" Target="../media/image13.png"/><Relationship Id="rId4" Type="http://schemas.openxmlformats.org/officeDocument/2006/relationships/image" Target="../media/image12.png"/></Relationships>
</file>

<file path=ppt/slides/_rels/slide2.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15.xml"/></Relationships>
</file>

<file path=ppt/slides/_rels/slide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g"/><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4.jpg"/><Relationship Id="rId1" Type="http://schemas.openxmlformats.org/officeDocument/2006/relationships/slideLayout" Target="../slideLayouts/slideLayout15.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 Id="rId9" Type="http://schemas.openxmlformats.org/officeDocument/2006/relationships/image" Target="../media/image17.png"/></Relationships>
</file>

<file path=ppt/slides/_rels/slide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4.jpg"/><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14.jpg"/><Relationship Id="rId1" Type="http://schemas.openxmlformats.org/officeDocument/2006/relationships/slideLayout" Target="../slideLayouts/slideLayout15.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14.jpg"/><Relationship Id="rId1" Type="http://schemas.openxmlformats.org/officeDocument/2006/relationships/slideLayout" Target="../slideLayouts/slideLayout15.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4.jpg"/><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4.jpg"/><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4.jpg"/><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image" Target="../media/image14.jpg"/><Relationship Id="rId1" Type="http://schemas.openxmlformats.org/officeDocument/2006/relationships/slideLayout" Target="../slideLayouts/slideLayout15.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2.xml.rels><?xml version="1.0" encoding="UTF-8" standalone="yes"?>
<Relationships xmlns="http://schemas.openxmlformats.org/package/2006/relationships"><Relationship Id="rId3" Type="http://schemas.openxmlformats.org/officeDocument/2006/relationships/hyperlink" Target="http://www.gmbabogados.com.mx/" TargetMode="External"/><Relationship Id="rId2" Type="http://schemas.openxmlformats.org/officeDocument/2006/relationships/image" Target="../media/image22.png"/><Relationship Id="rId1" Type="http://schemas.openxmlformats.org/officeDocument/2006/relationships/slideLayout" Target="../slideLayouts/slideLayout33.xml"/><Relationship Id="rId5" Type="http://schemas.openxmlformats.org/officeDocument/2006/relationships/image" Target="../media/image24.png"/><Relationship Id="rId4" Type="http://schemas.openxmlformats.org/officeDocument/2006/relationships/image" Target="../media/image23.png"/></Relationships>
</file>

<file path=ppt/slides/_rels/slide13.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26.png"/><Relationship Id="rId7" Type="http://schemas.openxmlformats.org/officeDocument/2006/relationships/image" Target="../media/image30.jpeg"/><Relationship Id="rId12" Type="http://schemas.openxmlformats.org/officeDocument/2006/relationships/image" Target="../media/image35.png"/><Relationship Id="rId2" Type="http://schemas.openxmlformats.org/officeDocument/2006/relationships/image" Target="../media/image25.jpeg"/><Relationship Id="rId1" Type="http://schemas.openxmlformats.org/officeDocument/2006/relationships/slideLayout" Target="../slideLayouts/slideLayout2.xml"/><Relationship Id="rId6" Type="http://schemas.openxmlformats.org/officeDocument/2006/relationships/image" Target="../media/image29.png"/><Relationship Id="rId11" Type="http://schemas.openxmlformats.org/officeDocument/2006/relationships/image" Target="../media/image34.jpeg"/><Relationship Id="rId5" Type="http://schemas.openxmlformats.org/officeDocument/2006/relationships/image" Target="../media/image28.jpeg"/><Relationship Id="rId10" Type="http://schemas.openxmlformats.org/officeDocument/2006/relationships/image" Target="../media/image33.png"/><Relationship Id="rId4" Type="http://schemas.openxmlformats.org/officeDocument/2006/relationships/image" Target="../media/image27.png"/><Relationship Id="rId9" Type="http://schemas.openxmlformats.org/officeDocument/2006/relationships/image" Target="../media/image32.png"/></Relationships>
</file>

<file path=ppt/slides/_rels/slide14.xml.rels><?xml version="1.0" encoding="UTF-8" standalone="yes"?>
<Relationships xmlns="http://schemas.openxmlformats.org/package/2006/relationships"><Relationship Id="rId3" Type="http://schemas.openxmlformats.org/officeDocument/2006/relationships/image" Target="../media/image36.png"/><Relationship Id="rId7" Type="http://schemas.openxmlformats.org/officeDocument/2006/relationships/hyperlink" Target="mailto:javier.govea@gmbabogados.com.mx" TargetMode="External"/><Relationship Id="rId2" Type="http://schemas.openxmlformats.org/officeDocument/2006/relationships/image" Target="../media/image14.jpg"/><Relationship Id="rId1" Type="http://schemas.openxmlformats.org/officeDocument/2006/relationships/slideLayout" Target="../slideLayouts/slideLayout7.xml"/><Relationship Id="rId6" Type="http://schemas.openxmlformats.org/officeDocument/2006/relationships/hyperlink" Target="mailto:sergio.herrera@gmbabogados.com.mx" TargetMode="External"/><Relationship Id="rId5" Type="http://schemas.openxmlformats.org/officeDocument/2006/relationships/image" Target="cid:ii_13ea6356d1292f15" TargetMode="External"/><Relationship Id="rId4" Type="http://schemas.openxmlformats.org/officeDocument/2006/relationships/image" Target="../media/image37.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9" name="Rectangle 159">
            <a:extLst>
              <a:ext uri="{FF2B5EF4-FFF2-40B4-BE49-F238E27FC236}">
                <a16:creationId xmlns:a16="http://schemas.microsoft.com/office/drawing/2014/main" id="{D41CCBED-E4E1-4997-A072-94D325AE38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622" y="609599"/>
            <a:ext cx="12070757" cy="6248400"/>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96773" rtl="0" eaLnBrk="1" fontAlgn="auto" latinLnBrk="0" hangingPunct="1">
              <a:lnSpc>
                <a:spcPct val="100000"/>
              </a:lnSpc>
              <a:spcBef>
                <a:spcPts val="0"/>
              </a:spcBef>
              <a:spcAft>
                <a:spcPts val="0"/>
              </a:spcAft>
              <a:buClrTx/>
              <a:buSzTx/>
              <a:buFontTx/>
              <a:buNone/>
              <a:tabLst/>
              <a:defRPr/>
            </a:pPr>
            <a:endParaRPr kumimoji="0" lang="en-US" sz="1372" b="0" i="0" u="none" strike="noStrike" kern="1200" cap="none" spc="0" normalizeH="0" baseline="0" noProof="0">
              <a:ln>
                <a:noFill/>
              </a:ln>
              <a:solidFill>
                <a:prstClr val="white"/>
              </a:solidFill>
              <a:effectLst/>
              <a:uLnTx/>
              <a:uFillTx/>
              <a:latin typeface="Calibri"/>
              <a:ea typeface="+mn-ea"/>
              <a:cs typeface="+mn-cs"/>
            </a:endParaRPr>
          </a:p>
        </p:txBody>
      </p:sp>
      <p:sp>
        <p:nvSpPr>
          <p:cNvPr id="76" name="CuadroTexto 75">
            <a:extLst>
              <a:ext uri="{FF2B5EF4-FFF2-40B4-BE49-F238E27FC236}">
                <a16:creationId xmlns:a16="http://schemas.microsoft.com/office/drawing/2014/main" id="{86B7B266-60DC-4A12-A88C-2FDFD1711E07}"/>
              </a:ext>
            </a:extLst>
          </p:cNvPr>
          <p:cNvSpPr txBox="1"/>
          <p:nvPr/>
        </p:nvSpPr>
        <p:spPr>
          <a:xfrm>
            <a:off x="318841" y="5539600"/>
            <a:ext cx="11551298" cy="749507"/>
          </a:xfrm>
          <a:prstGeom prst="ellipse">
            <a:avLst/>
          </a:prstGeom>
        </p:spPr>
        <p:txBody>
          <a:bodyPr vert="horz" lIns="69681" tIns="34840" rIns="69681" bIns="34840" rtlCol="0" anchor="ctr">
            <a:normAutofit fontScale="25000" lnSpcReduction="20000"/>
          </a:bodyPr>
          <a:lstStyle/>
          <a:p>
            <a:pPr marR="0" lvl="1" indent="-360363" algn="ctr" defTabSz="696773" rtl="0" eaLnBrk="1" fontAlgn="auto" latinLnBrk="0" hangingPunct="1">
              <a:lnSpc>
                <a:spcPct val="90000"/>
              </a:lnSpc>
              <a:spcBef>
                <a:spcPct val="0"/>
              </a:spcBef>
              <a:spcAft>
                <a:spcPts val="457"/>
              </a:spcAft>
              <a:buClrTx/>
              <a:buSzTx/>
              <a:buFontTx/>
              <a:buNone/>
              <a:tabLst/>
              <a:defRPr/>
            </a:pPr>
            <a:r>
              <a:rPr lang="es-MX" sz="14400" dirty="0">
                <a:solidFill>
                  <a:srgbClr val="FFFFFF"/>
                </a:solidFill>
                <a:latin typeface="Calibri"/>
              </a:rPr>
              <a:t>Autorizaciones de Impacto Ambiental sin vigencia o con vigencia indefinida   (antes de ASEA)</a:t>
            </a:r>
            <a:endParaRPr kumimoji="0" lang="es-MX" sz="14400" b="0" i="0" u="none" strike="noStrike" kern="1200" cap="none" spc="0" normalizeH="0" baseline="0" noProof="0" dirty="0">
              <a:ln>
                <a:noFill/>
              </a:ln>
              <a:solidFill>
                <a:srgbClr val="FFFFFF"/>
              </a:solidFill>
              <a:effectLst/>
              <a:uLnTx/>
              <a:uFillTx/>
              <a:latin typeface="Calibri"/>
              <a:ea typeface="+mn-ea"/>
              <a:cs typeface="+mn-cs"/>
            </a:endParaRPr>
          </a:p>
          <a:p>
            <a:pPr marR="0" lvl="1" indent="-360363" algn="ctr" defTabSz="696773" rtl="0" eaLnBrk="1" fontAlgn="auto" latinLnBrk="0" hangingPunct="1">
              <a:lnSpc>
                <a:spcPct val="90000"/>
              </a:lnSpc>
              <a:spcBef>
                <a:spcPct val="0"/>
              </a:spcBef>
              <a:spcAft>
                <a:spcPts val="457"/>
              </a:spcAft>
              <a:buClrTx/>
              <a:buSzTx/>
              <a:buFontTx/>
              <a:buNone/>
              <a:tabLst/>
              <a:defRPr/>
            </a:pPr>
            <a:endParaRPr kumimoji="0" lang="es-MX" sz="14400" b="0" i="0" u="none" strike="noStrike" kern="1200" cap="none" spc="0" normalizeH="0" baseline="0" noProof="0" dirty="0">
              <a:ln>
                <a:noFill/>
              </a:ln>
              <a:solidFill>
                <a:srgbClr val="FFFFFF"/>
              </a:solidFill>
              <a:effectLst/>
              <a:uLnTx/>
              <a:uFillTx/>
              <a:latin typeface="Calibri"/>
              <a:ea typeface="+mn-ea"/>
              <a:cs typeface="+mn-cs"/>
            </a:endParaRPr>
          </a:p>
          <a:p>
            <a:pPr marR="0" lvl="1" indent="-360363" algn="ctr" defTabSz="696773" rtl="0" eaLnBrk="1" fontAlgn="auto" latinLnBrk="0" hangingPunct="1">
              <a:lnSpc>
                <a:spcPct val="90000"/>
              </a:lnSpc>
              <a:spcBef>
                <a:spcPct val="0"/>
              </a:spcBef>
              <a:spcAft>
                <a:spcPts val="457"/>
              </a:spcAft>
              <a:buClrTx/>
              <a:buSzTx/>
              <a:buFontTx/>
              <a:buNone/>
              <a:tabLst/>
              <a:defRPr/>
            </a:pPr>
            <a:endParaRPr kumimoji="0" lang="es-MX" sz="3353" b="0" i="0" u="none" strike="noStrike" kern="1200" cap="none" spc="0" normalizeH="0" baseline="0" noProof="0" dirty="0">
              <a:ln>
                <a:noFill/>
              </a:ln>
              <a:solidFill>
                <a:srgbClr val="FFFFFF"/>
              </a:solidFill>
              <a:effectLst/>
              <a:uLnTx/>
              <a:uFillTx/>
              <a:latin typeface="Calibri"/>
              <a:ea typeface="+mn-ea"/>
              <a:cs typeface="+mn-cs"/>
            </a:endParaRPr>
          </a:p>
        </p:txBody>
      </p:sp>
      <p:pic>
        <p:nvPicPr>
          <p:cNvPr id="163" name="Picture 161">
            <a:extLst>
              <a:ext uri="{FF2B5EF4-FFF2-40B4-BE49-F238E27FC236}">
                <a16:creationId xmlns:a16="http://schemas.microsoft.com/office/drawing/2014/main" id="{227F50A4-96DC-44F7-8805-D1713FA4CA4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t="45716" b="33968"/>
          <a:stretch/>
        </p:blipFill>
        <p:spPr>
          <a:xfrm flipV="1">
            <a:off x="60622" y="4030580"/>
            <a:ext cx="12070757" cy="1393277"/>
          </a:xfrm>
          <a:custGeom>
            <a:avLst/>
            <a:gdLst>
              <a:gd name="connsiteX0" fmla="*/ 0 w 12192000"/>
              <a:gd name="connsiteY0" fmla="*/ 0 h 3049325"/>
              <a:gd name="connsiteX1" fmla="*/ 12192000 w 12192000"/>
              <a:gd name="connsiteY1" fmla="*/ 0 h 3049325"/>
              <a:gd name="connsiteX2" fmla="*/ 12192000 w 12192000"/>
              <a:gd name="connsiteY2" fmla="*/ 3049325 h 3049325"/>
              <a:gd name="connsiteX3" fmla="*/ 0 w 12192000"/>
              <a:gd name="connsiteY3" fmla="*/ 3049325 h 3049325"/>
            </a:gdLst>
            <a:ahLst/>
            <a:cxnLst>
              <a:cxn ang="0">
                <a:pos x="connsiteX0" y="connsiteY0"/>
              </a:cxn>
              <a:cxn ang="0">
                <a:pos x="connsiteX1" y="connsiteY1"/>
              </a:cxn>
              <a:cxn ang="0">
                <a:pos x="connsiteX2" y="connsiteY2"/>
              </a:cxn>
              <a:cxn ang="0">
                <a:pos x="connsiteX3" y="connsiteY3"/>
              </a:cxn>
            </a:cxnLst>
            <a:rect l="l" t="t" r="r" b="b"/>
            <a:pathLst>
              <a:path w="12192000" h="3049325">
                <a:moveTo>
                  <a:pt x="0" y="0"/>
                </a:moveTo>
                <a:lnTo>
                  <a:pt x="12192000" y="0"/>
                </a:lnTo>
                <a:lnTo>
                  <a:pt x="12192000" y="3049325"/>
                </a:lnTo>
                <a:lnTo>
                  <a:pt x="0" y="3049325"/>
                </a:lnTo>
                <a:close/>
              </a:path>
            </a:pathLst>
          </a:custGeom>
        </p:spPr>
      </p:pic>
      <p:sp>
        <p:nvSpPr>
          <p:cNvPr id="166" name="Rectangle 163">
            <a:extLst>
              <a:ext uri="{FF2B5EF4-FFF2-40B4-BE49-F238E27FC236}">
                <a16:creationId xmlns:a16="http://schemas.microsoft.com/office/drawing/2014/main" id="{7657922F-06FC-4A81-9EC2-4047535D13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622" y="-1"/>
            <a:ext cx="12067739" cy="4174958"/>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96773" rtl="0" eaLnBrk="1" fontAlgn="auto" latinLnBrk="0" hangingPunct="1">
              <a:lnSpc>
                <a:spcPct val="100000"/>
              </a:lnSpc>
              <a:spcBef>
                <a:spcPts val="0"/>
              </a:spcBef>
              <a:spcAft>
                <a:spcPts val="0"/>
              </a:spcAft>
              <a:buClrTx/>
              <a:buSzTx/>
              <a:buFontTx/>
              <a:buNone/>
              <a:tabLst/>
              <a:defRPr/>
            </a:pPr>
            <a:endParaRPr kumimoji="0" lang="en-US" sz="1372" b="0" i="0" u="none" strike="noStrike" kern="1200" cap="none" spc="0" normalizeH="0" baseline="0" noProof="0">
              <a:ln>
                <a:noFill/>
              </a:ln>
              <a:solidFill>
                <a:prstClr val="white"/>
              </a:solidFill>
              <a:effectLst/>
              <a:uLnTx/>
              <a:uFillTx/>
              <a:latin typeface="Calibri"/>
              <a:ea typeface="+mn-ea"/>
              <a:cs typeface="+mn-cs"/>
            </a:endParaRPr>
          </a:p>
        </p:txBody>
      </p:sp>
      <p:pic>
        <p:nvPicPr>
          <p:cNvPr id="6" name="Imagen 5" descr="Imagen que contiene señal&#10;&#10;Descripción generada automáticamente">
            <a:extLst>
              <a:ext uri="{FF2B5EF4-FFF2-40B4-BE49-F238E27FC236}">
                <a16:creationId xmlns:a16="http://schemas.microsoft.com/office/drawing/2014/main" id="{1FB4F03D-61A0-4741-9831-CC88DDC4239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91973" y="1545001"/>
            <a:ext cx="3400828" cy="1453853"/>
          </a:xfrm>
          <a:prstGeom prst="rect">
            <a:avLst/>
          </a:prstGeom>
        </p:spPr>
      </p:pic>
      <p:cxnSp>
        <p:nvCxnSpPr>
          <p:cNvPr id="3" name="Conector recto 2">
            <a:extLst>
              <a:ext uri="{FF2B5EF4-FFF2-40B4-BE49-F238E27FC236}">
                <a16:creationId xmlns:a16="http://schemas.microsoft.com/office/drawing/2014/main" id="{9353CF58-AFFB-4790-A20D-83342CD00508}"/>
              </a:ext>
            </a:extLst>
          </p:cNvPr>
          <p:cNvCxnSpPr>
            <a:cxnSpLocks/>
          </p:cNvCxnSpPr>
          <p:nvPr/>
        </p:nvCxnSpPr>
        <p:spPr>
          <a:xfrm>
            <a:off x="6094490" y="493856"/>
            <a:ext cx="0" cy="2935144"/>
          </a:xfrm>
          <a:prstGeom prst="line">
            <a:avLst/>
          </a:prstGeom>
        </p:spPr>
        <p:style>
          <a:lnRef idx="1">
            <a:schemeClr val="accent1"/>
          </a:lnRef>
          <a:fillRef idx="0">
            <a:schemeClr val="accent1"/>
          </a:fillRef>
          <a:effectRef idx="0">
            <a:schemeClr val="accent1"/>
          </a:effectRef>
          <a:fontRef idx="minor">
            <a:schemeClr val="tx1"/>
          </a:fontRef>
        </p:style>
      </p:cxnSp>
      <p:pic>
        <p:nvPicPr>
          <p:cNvPr id="4" name="Picture 3">
            <a:extLst>
              <a:ext uri="{FF2B5EF4-FFF2-40B4-BE49-F238E27FC236}">
                <a16:creationId xmlns:a16="http://schemas.microsoft.com/office/drawing/2014/main" id="{F443F3E9-01CE-D4C5-DF9A-02AFF9AA75D7}"/>
              </a:ext>
            </a:extLst>
          </p:cNvPr>
          <p:cNvPicPr>
            <a:picLocks noChangeAspect="1"/>
          </p:cNvPicPr>
          <p:nvPr/>
        </p:nvPicPr>
        <p:blipFill>
          <a:blip r:embed="rId5"/>
          <a:stretch>
            <a:fillRect/>
          </a:stretch>
        </p:blipFill>
        <p:spPr>
          <a:xfrm>
            <a:off x="7301164" y="1545001"/>
            <a:ext cx="2468506" cy="1645671"/>
          </a:xfrm>
          <a:prstGeom prst="rect">
            <a:avLst/>
          </a:prstGeom>
        </p:spPr>
      </p:pic>
      <p:sp>
        <p:nvSpPr>
          <p:cNvPr id="5" name="TextBox 4">
            <a:extLst>
              <a:ext uri="{FF2B5EF4-FFF2-40B4-BE49-F238E27FC236}">
                <a16:creationId xmlns:a16="http://schemas.microsoft.com/office/drawing/2014/main" id="{7F2283E8-D5AF-44FE-462D-F2397BE59632}"/>
              </a:ext>
            </a:extLst>
          </p:cNvPr>
          <p:cNvSpPr txBox="1"/>
          <p:nvPr/>
        </p:nvSpPr>
        <p:spPr>
          <a:xfrm>
            <a:off x="10035772" y="6086251"/>
            <a:ext cx="1964987" cy="369332"/>
          </a:xfrm>
          <a:prstGeom prst="rect">
            <a:avLst/>
          </a:prstGeom>
          <a:noFill/>
        </p:spPr>
        <p:txBody>
          <a:bodyPr wrap="square" rtlCol="0">
            <a:spAutoFit/>
          </a:bodyPr>
          <a:lstStyle/>
          <a:p>
            <a:r>
              <a:rPr lang="es-MX" dirty="0">
                <a:solidFill>
                  <a:schemeClr val="bg1"/>
                </a:solidFill>
              </a:rPr>
              <a:t>Octubre, 2025</a:t>
            </a:r>
            <a:endParaRPr lang="en-US" dirty="0">
              <a:solidFill>
                <a:schemeClr val="bg1"/>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ítulo 1"/>
          <p:cNvSpPr>
            <a:spLocks noGrp="1"/>
          </p:cNvSpPr>
          <p:nvPr>
            <p:ph type="ctrTitle"/>
          </p:nvPr>
        </p:nvSpPr>
        <p:spPr>
          <a:xfrm>
            <a:off x="2552700" y="1094232"/>
            <a:ext cx="7086600" cy="499530"/>
          </a:xfrm>
        </p:spPr>
        <p:txBody>
          <a:bodyPr>
            <a:normAutofit fontScale="90000"/>
          </a:bodyPr>
          <a:lstStyle/>
          <a:p>
            <a:pPr marL="0" indent="0" algn="ctr" rtl="0" eaLnBrk="1" latinLnBrk="0" hangingPunct="1">
              <a:spcBef>
                <a:spcPts val="576"/>
              </a:spcBef>
              <a:spcAft>
                <a:spcPts val="0"/>
              </a:spcAft>
            </a:pPr>
            <a:r>
              <a:rPr lang="es-MX" sz="3200" dirty="0">
                <a:solidFill>
                  <a:schemeClr val="accent2"/>
                </a:solidFill>
                <a:ea typeface="+mn-ea"/>
              </a:rPr>
              <a:t>Autorizaciones de Impacto Ambiental</a:t>
            </a:r>
            <a:br>
              <a:rPr lang="es-MX" sz="3200" dirty="0">
                <a:solidFill>
                  <a:schemeClr val="accent2"/>
                </a:solidFill>
                <a:ea typeface="+mn-ea"/>
              </a:rPr>
            </a:br>
            <a:r>
              <a:rPr lang="es-MX" sz="3200" dirty="0">
                <a:solidFill>
                  <a:schemeClr val="accent2"/>
                </a:solidFill>
                <a:ea typeface="+mn-ea"/>
              </a:rPr>
              <a:t>emitidas previo a la existencia de ASEA</a:t>
            </a:r>
            <a:endParaRPr lang="es-MX" sz="3200" dirty="0">
              <a:solidFill>
                <a:schemeClr val="accent2"/>
              </a:solidFill>
              <a:effectLst/>
            </a:endParaRPr>
          </a:p>
        </p:txBody>
      </p:sp>
      <p:grpSp>
        <p:nvGrpSpPr>
          <p:cNvPr id="4" name="Grupo 11">
            <a:extLst>
              <a:ext uri="{FF2B5EF4-FFF2-40B4-BE49-F238E27FC236}">
                <a16:creationId xmlns:a16="http://schemas.microsoft.com/office/drawing/2014/main" id="{BD572C41-5C96-456F-A119-9F44504C2D0B}"/>
              </a:ext>
            </a:extLst>
          </p:cNvPr>
          <p:cNvGrpSpPr/>
          <p:nvPr/>
        </p:nvGrpSpPr>
        <p:grpSpPr>
          <a:xfrm>
            <a:off x="0" y="6079028"/>
            <a:ext cx="12191998" cy="805249"/>
            <a:chOff x="1" y="6055702"/>
            <a:chExt cx="12191998" cy="805249"/>
          </a:xfrm>
        </p:grpSpPr>
        <p:pic>
          <p:nvPicPr>
            <p:cNvPr id="5" name="Imagen 4">
              <a:extLst>
                <a:ext uri="{FF2B5EF4-FFF2-40B4-BE49-F238E27FC236}">
                  <a16:creationId xmlns:a16="http://schemas.microsoft.com/office/drawing/2014/main" id="{D61D84E3-FF5B-46C1-81A7-73371BFEC9FD}"/>
                </a:ext>
              </a:extLst>
            </p:cNvPr>
            <p:cNvPicPr/>
            <p:nvPr/>
          </p:nvPicPr>
          <p:blipFill rotWithShape="1">
            <a:blip r:embed="rId2">
              <a:extLst>
                <a:ext uri="{28A0092B-C50C-407E-A947-70E740481C1C}">
                  <a14:useLocalDpi xmlns:a14="http://schemas.microsoft.com/office/drawing/2010/main" val="0"/>
                </a:ext>
              </a:extLst>
            </a:blip>
            <a:srcRect r="83979"/>
            <a:stretch/>
          </p:blipFill>
          <p:spPr>
            <a:xfrm>
              <a:off x="1" y="6058880"/>
              <a:ext cx="1151126" cy="799120"/>
            </a:xfrm>
            <a:prstGeom prst="rect">
              <a:avLst/>
            </a:prstGeom>
          </p:spPr>
        </p:pic>
        <p:pic>
          <p:nvPicPr>
            <p:cNvPr id="6" name="Imagen 5">
              <a:extLst>
                <a:ext uri="{FF2B5EF4-FFF2-40B4-BE49-F238E27FC236}">
                  <a16:creationId xmlns:a16="http://schemas.microsoft.com/office/drawing/2014/main" id="{A54C9BD1-C78C-46AE-B984-39E30E8C0949}"/>
                </a:ext>
              </a:extLst>
            </p:cNvPr>
            <p:cNvPicPr/>
            <p:nvPr/>
          </p:nvPicPr>
          <p:blipFill rotWithShape="1">
            <a:blip r:embed="rId2">
              <a:extLst>
                <a:ext uri="{28A0092B-C50C-407E-A947-70E740481C1C}">
                  <a14:useLocalDpi xmlns:a14="http://schemas.microsoft.com/office/drawing/2010/main" val="0"/>
                </a:ext>
              </a:extLst>
            </a:blip>
            <a:srcRect l="15604" r="30912"/>
            <a:stretch/>
          </p:blipFill>
          <p:spPr>
            <a:xfrm>
              <a:off x="1151127" y="6055702"/>
              <a:ext cx="9339074" cy="799120"/>
            </a:xfrm>
            <a:prstGeom prst="rect">
              <a:avLst/>
            </a:prstGeom>
          </p:spPr>
        </p:pic>
        <p:pic>
          <p:nvPicPr>
            <p:cNvPr id="7" name="Imagen 6">
              <a:extLst>
                <a:ext uri="{FF2B5EF4-FFF2-40B4-BE49-F238E27FC236}">
                  <a16:creationId xmlns:a16="http://schemas.microsoft.com/office/drawing/2014/main" id="{F7794AD7-44AA-4FE7-8E86-72075BF3EB88}"/>
                </a:ext>
              </a:extLst>
            </p:cNvPr>
            <p:cNvPicPr/>
            <p:nvPr/>
          </p:nvPicPr>
          <p:blipFill rotWithShape="1">
            <a:blip r:embed="rId2">
              <a:extLst>
                <a:ext uri="{28A0092B-C50C-407E-A947-70E740481C1C}">
                  <a14:useLocalDpi xmlns:a14="http://schemas.microsoft.com/office/drawing/2010/main" val="0"/>
                </a:ext>
              </a:extLst>
            </a:blip>
            <a:srcRect l="68753"/>
            <a:stretch/>
          </p:blipFill>
          <p:spPr>
            <a:xfrm>
              <a:off x="10141109" y="6058880"/>
              <a:ext cx="2050890" cy="802071"/>
            </a:xfrm>
            <a:prstGeom prst="rect">
              <a:avLst/>
            </a:prstGeom>
          </p:spPr>
        </p:pic>
      </p:grpSp>
      <p:sp>
        <p:nvSpPr>
          <p:cNvPr id="8" name="Subtítulo 2">
            <a:extLst>
              <a:ext uri="{FF2B5EF4-FFF2-40B4-BE49-F238E27FC236}">
                <a16:creationId xmlns:a16="http://schemas.microsoft.com/office/drawing/2014/main" id="{57A27B3B-9515-3CBC-DAE5-C10E54C57870}"/>
              </a:ext>
            </a:extLst>
          </p:cNvPr>
          <p:cNvSpPr>
            <a:spLocks noGrp="1"/>
          </p:cNvSpPr>
          <p:nvPr>
            <p:ph type="subTitle" idx="1"/>
          </p:nvPr>
        </p:nvSpPr>
        <p:spPr>
          <a:xfrm>
            <a:off x="870155" y="1807285"/>
            <a:ext cx="10575981" cy="3646842"/>
          </a:xfrm>
        </p:spPr>
        <p:txBody>
          <a:bodyPr>
            <a:normAutofit/>
          </a:bodyPr>
          <a:lstStyle/>
          <a:p>
            <a:pPr algn="just">
              <a:spcAft>
                <a:spcPts val="505"/>
              </a:spcAft>
            </a:pPr>
            <a:r>
              <a:rPr lang="es-MX" dirty="0">
                <a:solidFill>
                  <a:schemeClr val="tx1"/>
                </a:solidFill>
              </a:rPr>
              <a:t>Las autorizaciones de impacto ambiental, emitidas por autoridades estatales o municipales en las que </a:t>
            </a:r>
            <a:r>
              <a:rPr lang="es-MX" b="1" dirty="0">
                <a:solidFill>
                  <a:schemeClr val="tx1"/>
                </a:solidFill>
              </a:rPr>
              <a:t>no se determinó una vigencia o esta es indefinida </a:t>
            </a:r>
            <a:r>
              <a:rPr lang="es-MX" dirty="0">
                <a:solidFill>
                  <a:schemeClr val="tx1"/>
                </a:solidFill>
              </a:rPr>
              <a:t>para las etapas de operación y mantenimiento, expedidas de manera previa a la existencia de la Agencia de Seguridad, Energía y Ambiente (ASEA), deberán ser consideradas </a:t>
            </a:r>
            <a:r>
              <a:rPr lang="es-MX" dirty="0">
                <a:solidFill>
                  <a:schemeClr val="accent2"/>
                </a:solidFill>
              </a:rPr>
              <a:t>VÁLIDAS y VIGENTES </a:t>
            </a:r>
            <a:r>
              <a:rPr lang="es-MX" dirty="0">
                <a:solidFill>
                  <a:schemeClr val="tx1"/>
                </a:solidFill>
              </a:rPr>
              <a:t>por parte de ASEA, respetando el contenido del Noveno Transitorio de su Ley, que establece:</a:t>
            </a:r>
          </a:p>
          <a:p>
            <a:pPr algn="just">
              <a:spcAft>
                <a:spcPts val="505"/>
              </a:spcAft>
            </a:pPr>
            <a:r>
              <a:rPr lang="es-MX" sz="2000" b="1" i="1" dirty="0">
                <a:solidFill>
                  <a:schemeClr val="accent1"/>
                </a:solidFill>
              </a:rPr>
              <a:t>“Noveno. </a:t>
            </a:r>
            <a:r>
              <a:rPr lang="es-MX" sz="2000" i="1" dirty="0">
                <a:solidFill>
                  <a:schemeClr val="accent1"/>
                </a:solidFill>
              </a:rPr>
              <a:t>Las autorizaciones que se hubieren expedido por las autoridades competentes, a la fecha de entrada en vigor de esta Ley, continuarán vigentes en los términos y condiciones en que fueron expedidas.”</a:t>
            </a:r>
            <a:endParaRPr lang="es-ES" sz="2000" i="1" dirty="0">
              <a:solidFill>
                <a:schemeClr val="accent1"/>
              </a:solidFill>
            </a:endParaRPr>
          </a:p>
          <a:p>
            <a:pPr marL="914400" lvl="0" algn="just"/>
            <a:endParaRPr lang="es-MX" i="1" dirty="0">
              <a:solidFill>
                <a:srgbClr val="666666"/>
              </a:solidFill>
            </a:endParaRPr>
          </a:p>
          <a:p>
            <a:pPr algn="just"/>
            <a:endParaRPr lang="es-ES" i="1" dirty="0">
              <a:solidFill>
                <a:srgbClr val="666666"/>
              </a:solidFill>
            </a:endParaRPr>
          </a:p>
          <a:p>
            <a:pPr marL="342900" indent="-342900" algn="just">
              <a:buFont typeface="Arial" panose="020B0604020202020204" pitchFamily="34" charset="0"/>
              <a:buChar char="•"/>
            </a:pPr>
            <a:endParaRPr lang="es-MX" i="1" dirty="0">
              <a:solidFill>
                <a:srgbClr val="666666"/>
              </a:solidFill>
            </a:endParaRPr>
          </a:p>
          <a:p>
            <a:pPr lvl="0" algn="just"/>
            <a:endParaRPr lang="es-MX" i="1" dirty="0">
              <a:solidFill>
                <a:srgbClr val="666666"/>
              </a:solidFill>
            </a:endParaRPr>
          </a:p>
          <a:p>
            <a:pPr marL="342900" indent="-342900" algn="just">
              <a:buFont typeface="Arial" panose="020B0604020202020204" pitchFamily="34" charset="0"/>
              <a:buChar char="•"/>
            </a:pPr>
            <a:endParaRPr lang="es-MX" dirty="0"/>
          </a:p>
          <a:p>
            <a:pPr marL="457200" indent="-457200">
              <a:buAutoNum type="arabicPeriod"/>
            </a:pPr>
            <a:endParaRPr lang="es-MX" dirty="0"/>
          </a:p>
        </p:txBody>
      </p:sp>
    </p:spTree>
    <p:extLst>
      <p:ext uri="{BB962C8B-B14F-4D97-AF65-F5344CB8AC3E}">
        <p14:creationId xmlns:p14="http://schemas.microsoft.com/office/powerpoint/2010/main" val="326857794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D43CD9D5-02AD-6E34-3B46-894C4A41241C}"/>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802E5F55-6AAA-3B42-AD4A-8CB009FFD4D5}"/>
              </a:ext>
            </a:extLst>
          </p:cNvPr>
          <p:cNvSpPr>
            <a:spLocks noGrp="1"/>
          </p:cNvSpPr>
          <p:nvPr>
            <p:ph type="ctrTitle"/>
          </p:nvPr>
        </p:nvSpPr>
        <p:spPr>
          <a:xfrm>
            <a:off x="1609229" y="785101"/>
            <a:ext cx="9255553" cy="499530"/>
          </a:xfrm>
        </p:spPr>
        <p:txBody>
          <a:bodyPr>
            <a:normAutofit fontScale="90000"/>
          </a:bodyPr>
          <a:lstStyle/>
          <a:p>
            <a:pPr marL="0" indent="0" algn="ctr" rtl="0" eaLnBrk="1" latinLnBrk="0" hangingPunct="1">
              <a:spcBef>
                <a:spcPts val="576"/>
              </a:spcBef>
              <a:spcAft>
                <a:spcPts val="0"/>
              </a:spcAft>
            </a:pPr>
            <a:r>
              <a:rPr lang="es-MX" sz="3200" dirty="0">
                <a:solidFill>
                  <a:schemeClr val="accent2"/>
                </a:solidFill>
                <a:ea typeface="+mn-ea"/>
              </a:rPr>
              <a:t>Primera Sala Especializada en Materia Ambiental y de Regulación del Tribunal Federal de Justicia Administrativa </a:t>
            </a:r>
            <a:endParaRPr lang="es-MX" sz="3200" dirty="0">
              <a:solidFill>
                <a:schemeClr val="accent2"/>
              </a:solidFill>
              <a:effectLst/>
            </a:endParaRPr>
          </a:p>
        </p:txBody>
      </p:sp>
      <p:grpSp>
        <p:nvGrpSpPr>
          <p:cNvPr id="4" name="Grupo 11">
            <a:extLst>
              <a:ext uri="{FF2B5EF4-FFF2-40B4-BE49-F238E27FC236}">
                <a16:creationId xmlns:a16="http://schemas.microsoft.com/office/drawing/2014/main" id="{133F6F79-CD62-49F2-9025-46DDEFF915EE}"/>
              </a:ext>
            </a:extLst>
          </p:cNvPr>
          <p:cNvGrpSpPr/>
          <p:nvPr/>
        </p:nvGrpSpPr>
        <p:grpSpPr>
          <a:xfrm>
            <a:off x="0" y="6079028"/>
            <a:ext cx="12191998" cy="805249"/>
            <a:chOff x="1" y="6055702"/>
            <a:chExt cx="12191998" cy="805249"/>
          </a:xfrm>
        </p:grpSpPr>
        <p:pic>
          <p:nvPicPr>
            <p:cNvPr id="5" name="Imagen 4">
              <a:extLst>
                <a:ext uri="{FF2B5EF4-FFF2-40B4-BE49-F238E27FC236}">
                  <a16:creationId xmlns:a16="http://schemas.microsoft.com/office/drawing/2014/main" id="{86E3BFEE-52AE-8715-F6F6-42B80B6EA488}"/>
                </a:ext>
              </a:extLst>
            </p:cNvPr>
            <p:cNvPicPr/>
            <p:nvPr/>
          </p:nvPicPr>
          <p:blipFill rotWithShape="1">
            <a:blip r:embed="rId2">
              <a:extLst>
                <a:ext uri="{28A0092B-C50C-407E-A947-70E740481C1C}">
                  <a14:useLocalDpi xmlns:a14="http://schemas.microsoft.com/office/drawing/2010/main" val="0"/>
                </a:ext>
              </a:extLst>
            </a:blip>
            <a:srcRect r="83979"/>
            <a:stretch/>
          </p:blipFill>
          <p:spPr>
            <a:xfrm>
              <a:off x="1" y="6058880"/>
              <a:ext cx="1151126" cy="799120"/>
            </a:xfrm>
            <a:prstGeom prst="rect">
              <a:avLst/>
            </a:prstGeom>
          </p:spPr>
        </p:pic>
        <p:pic>
          <p:nvPicPr>
            <p:cNvPr id="6" name="Imagen 5">
              <a:extLst>
                <a:ext uri="{FF2B5EF4-FFF2-40B4-BE49-F238E27FC236}">
                  <a16:creationId xmlns:a16="http://schemas.microsoft.com/office/drawing/2014/main" id="{8A1721A9-401C-5096-F08F-B1229F67DCFB}"/>
                </a:ext>
              </a:extLst>
            </p:cNvPr>
            <p:cNvPicPr/>
            <p:nvPr/>
          </p:nvPicPr>
          <p:blipFill rotWithShape="1">
            <a:blip r:embed="rId2">
              <a:extLst>
                <a:ext uri="{28A0092B-C50C-407E-A947-70E740481C1C}">
                  <a14:useLocalDpi xmlns:a14="http://schemas.microsoft.com/office/drawing/2010/main" val="0"/>
                </a:ext>
              </a:extLst>
            </a:blip>
            <a:srcRect l="15604" r="30912"/>
            <a:stretch/>
          </p:blipFill>
          <p:spPr>
            <a:xfrm>
              <a:off x="1151127" y="6055702"/>
              <a:ext cx="9339074" cy="799120"/>
            </a:xfrm>
            <a:prstGeom prst="rect">
              <a:avLst/>
            </a:prstGeom>
          </p:spPr>
        </p:pic>
        <p:pic>
          <p:nvPicPr>
            <p:cNvPr id="7" name="Imagen 6">
              <a:extLst>
                <a:ext uri="{FF2B5EF4-FFF2-40B4-BE49-F238E27FC236}">
                  <a16:creationId xmlns:a16="http://schemas.microsoft.com/office/drawing/2014/main" id="{555DF34F-8D49-2324-CDF9-57E792A82294}"/>
                </a:ext>
              </a:extLst>
            </p:cNvPr>
            <p:cNvPicPr/>
            <p:nvPr/>
          </p:nvPicPr>
          <p:blipFill rotWithShape="1">
            <a:blip r:embed="rId2">
              <a:extLst>
                <a:ext uri="{28A0092B-C50C-407E-A947-70E740481C1C}">
                  <a14:useLocalDpi xmlns:a14="http://schemas.microsoft.com/office/drawing/2010/main" val="0"/>
                </a:ext>
              </a:extLst>
            </a:blip>
            <a:srcRect l="68753"/>
            <a:stretch/>
          </p:blipFill>
          <p:spPr>
            <a:xfrm>
              <a:off x="10141109" y="6058880"/>
              <a:ext cx="2050890" cy="802071"/>
            </a:xfrm>
            <a:prstGeom prst="rect">
              <a:avLst/>
            </a:prstGeom>
          </p:spPr>
        </p:pic>
      </p:grpSp>
      <p:sp>
        <p:nvSpPr>
          <p:cNvPr id="8" name="Subtítulo 2">
            <a:extLst>
              <a:ext uri="{FF2B5EF4-FFF2-40B4-BE49-F238E27FC236}">
                <a16:creationId xmlns:a16="http://schemas.microsoft.com/office/drawing/2014/main" id="{15E99B78-EC91-BC24-14BB-9377320DD403}"/>
              </a:ext>
            </a:extLst>
          </p:cNvPr>
          <p:cNvSpPr>
            <a:spLocks noGrp="1"/>
          </p:cNvSpPr>
          <p:nvPr>
            <p:ph type="subTitle" idx="1"/>
          </p:nvPr>
        </p:nvSpPr>
        <p:spPr>
          <a:xfrm>
            <a:off x="794850" y="1447769"/>
            <a:ext cx="10884310" cy="1785769"/>
          </a:xfrm>
        </p:spPr>
        <p:txBody>
          <a:bodyPr>
            <a:normAutofit/>
          </a:bodyPr>
          <a:lstStyle/>
          <a:p>
            <a:pPr algn="just">
              <a:spcAft>
                <a:spcPts val="505"/>
              </a:spcAft>
            </a:pPr>
            <a:r>
              <a:rPr lang="es-MX" sz="1800" dirty="0">
                <a:solidFill>
                  <a:schemeClr val="tx1"/>
                </a:solidFill>
              </a:rPr>
              <a:t>La Primera Sala Especializada, ha creado un importante precedente, al determinar en una Sentencia la </a:t>
            </a:r>
            <a:r>
              <a:rPr lang="es-MX" sz="1800" b="1" dirty="0">
                <a:solidFill>
                  <a:schemeClr val="accent2"/>
                </a:solidFill>
              </a:rPr>
              <a:t>nulidad</a:t>
            </a:r>
            <a:r>
              <a:rPr lang="es-MX" sz="1800" dirty="0">
                <a:solidFill>
                  <a:schemeClr val="accent2"/>
                </a:solidFill>
              </a:rPr>
              <a:t> </a:t>
            </a:r>
            <a:r>
              <a:rPr lang="es-MX" sz="1800" dirty="0">
                <a:solidFill>
                  <a:schemeClr val="tx1"/>
                </a:solidFill>
              </a:rPr>
              <a:t>de una resolución de la ASEA en la que se resolvió que un regulado </a:t>
            </a:r>
            <a:r>
              <a:rPr lang="es-MX" sz="1800" b="1" u="sng" dirty="0">
                <a:solidFill>
                  <a:schemeClr val="tx1"/>
                </a:solidFill>
              </a:rPr>
              <a:t>no contaba</a:t>
            </a:r>
            <a:r>
              <a:rPr lang="es-MX" sz="1800" u="sng" dirty="0">
                <a:solidFill>
                  <a:schemeClr val="tx1"/>
                </a:solidFill>
              </a:rPr>
              <a:t> </a:t>
            </a:r>
            <a:r>
              <a:rPr lang="es-MX" sz="1800" dirty="0">
                <a:solidFill>
                  <a:schemeClr val="tx1"/>
                </a:solidFill>
              </a:rPr>
              <a:t>con autorización de impacto ambiental, al haber exhibido una autorización emitida por una autoridad estatal en la que </a:t>
            </a:r>
            <a:r>
              <a:rPr lang="es-MX" sz="1800" b="1" dirty="0">
                <a:solidFill>
                  <a:schemeClr val="accent2"/>
                </a:solidFill>
              </a:rPr>
              <a:t>no se estableció vigencia definida</a:t>
            </a:r>
            <a:r>
              <a:rPr lang="es-MX" sz="1800" b="1" dirty="0">
                <a:solidFill>
                  <a:schemeClr val="tx1"/>
                </a:solidFill>
              </a:rPr>
              <a:t>, </a:t>
            </a:r>
            <a:r>
              <a:rPr lang="es-MX" sz="1800" dirty="0">
                <a:solidFill>
                  <a:schemeClr val="tx1"/>
                </a:solidFill>
              </a:rPr>
              <a:t>resolviendo lo siguiente:</a:t>
            </a:r>
            <a:endParaRPr lang="es-ES" sz="1800" i="1" dirty="0">
              <a:solidFill>
                <a:schemeClr val="accent1"/>
              </a:solidFill>
            </a:endParaRPr>
          </a:p>
          <a:p>
            <a:pPr marL="914400" lvl="0" algn="just"/>
            <a:endParaRPr lang="es-MX" sz="1800" i="1" dirty="0">
              <a:solidFill>
                <a:srgbClr val="666666"/>
              </a:solidFill>
            </a:endParaRPr>
          </a:p>
          <a:p>
            <a:pPr algn="just"/>
            <a:endParaRPr lang="es-ES" sz="1800" i="1" dirty="0">
              <a:solidFill>
                <a:srgbClr val="666666"/>
              </a:solidFill>
            </a:endParaRPr>
          </a:p>
          <a:p>
            <a:pPr marL="342900" indent="-342900" algn="just">
              <a:buFont typeface="Arial" panose="020B0604020202020204" pitchFamily="34" charset="0"/>
              <a:buChar char="•"/>
            </a:pPr>
            <a:endParaRPr lang="es-MX" sz="1800" i="1" dirty="0">
              <a:solidFill>
                <a:srgbClr val="666666"/>
              </a:solidFill>
            </a:endParaRPr>
          </a:p>
          <a:p>
            <a:pPr lvl="0" algn="just"/>
            <a:endParaRPr lang="es-MX" sz="1800" i="1" dirty="0">
              <a:solidFill>
                <a:srgbClr val="666666"/>
              </a:solidFill>
            </a:endParaRPr>
          </a:p>
          <a:p>
            <a:pPr marL="342900" indent="-342900" algn="just">
              <a:buFont typeface="Arial" panose="020B0604020202020204" pitchFamily="34" charset="0"/>
              <a:buChar char="•"/>
            </a:pPr>
            <a:endParaRPr lang="es-MX" sz="1800" dirty="0"/>
          </a:p>
          <a:p>
            <a:pPr marL="457200" indent="-457200">
              <a:buAutoNum type="arabicPeriod"/>
            </a:pPr>
            <a:endParaRPr lang="es-MX" sz="1800" dirty="0"/>
          </a:p>
        </p:txBody>
      </p:sp>
      <p:pic>
        <p:nvPicPr>
          <p:cNvPr id="9" name="Picture 8">
            <a:extLst>
              <a:ext uri="{FF2B5EF4-FFF2-40B4-BE49-F238E27FC236}">
                <a16:creationId xmlns:a16="http://schemas.microsoft.com/office/drawing/2014/main" id="{CD0A7E71-08B6-D43E-2BCB-CD0B3E02CEE5}"/>
              </a:ext>
            </a:extLst>
          </p:cNvPr>
          <p:cNvPicPr>
            <a:picLocks noChangeAspect="1"/>
          </p:cNvPicPr>
          <p:nvPr/>
        </p:nvPicPr>
        <p:blipFill>
          <a:blip r:embed="rId3"/>
          <a:stretch>
            <a:fillRect/>
          </a:stretch>
        </p:blipFill>
        <p:spPr>
          <a:xfrm>
            <a:off x="3519935" y="2516238"/>
            <a:ext cx="4601456" cy="3423034"/>
          </a:xfrm>
          <a:prstGeom prst="rect">
            <a:avLst/>
          </a:prstGeom>
        </p:spPr>
      </p:pic>
      <p:sp>
        <p:nvSpPr>
          <p:cNvPr id="10" name="Rectangle 9">
            <a:extLst>
              <a:ext uri="{FF2B5EF4-FFF2-40B4-BE49-F238E27FC236}">
                <a16:creationId xmlns:a16="http://schemas.microsoft.com/office/drawing/2014/main" id="{A72A5545-3257-ED50-9636-A118A5F1743C}"/>
              </a:ext>
            </a:extLst>
          </p:cNvPr>
          <p:cNvSpPr/>
          <p:nvPr/>
        </p:nvSpPr>
        <p:spPr>
          <a:xfrm>
            <a:off x="3519935" y="3031874"/>
            <a:ext cx="4516027" cy="502920"/>
          </a:xfrm>
          <a:prstGeom prst="rect">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37504171-F5A7-2D76-0D5E-CF16876CD52D}"/>
              </a:ext>
            </a:extLst>
          </p:cNvPr>
          <p:cNvSpPr/>
          <p:nvPr/>
        </p:nvSpPr>
        <p:spPr>
          <a:xfrm>
            <a:off x="3519935" y="3950838"/>
            <a:ext cx="4601456" cy="1977676"/>
          </a:xfrm>
          <a:prstGeom prst="rect">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FFC9530B-DD02-524E-DF08-E960E0BD7440}"/>
              </a:ext>
            </a:extLst>
          </p:cNvPr>
          <p:cNvSpPr txBox="1"/>
          <p:nvPr/>
        </p:nvSpPr>
        <p:spPr>
          <a:xfrm>
            <a:off x="1968649" y="4260028"/>
            <a:ext cx="1366222" cy="646331"/>
          </a:xfrm>
          <a:prstGeom prst="rect">
            <a:avLst/>
          </a:prstGeom>
          <a:noFill/>
        </p:spPr>
        <p:txBody>
          <a:bodyPr wrap="square" rtlCol="0">
            <a:spAutoFit/>
          </a:bodyPr>
          <a:lstStyle/>
          <a:p>
            <a:pPr algn="ctr"/>
            <a:r>
              <a:rPr lang="es-MX" dirty="0"/>
              <a:t>Noveno </a:t>
            </a:r>
          </a:p>
          <a:p>
            <a:pPr algn="ctr"/>
            <a:r>
              <a:rPr lang="es-MX" dirty="0"/>
              <a:t>Transitorio</a:t>
            </a:r>
            <a:endParaRPr lang="en-US" dirty="0"/>
          </a:p>
        </p:txBody>
      </p:sp>
    </p:spTree>
    <p:extLst>
      <p:ext uri="{BB962C8B-B14F-4D97-AF65-F5344CB8AC3E}">
        <p14:creationId xmlns:p14="http://schemas.microsoft.com/office/powerpoint/2010/main" val="172431543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22810453-6C0E-1A63-D70F-045DFB25B24F}"/>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8A0DF701-5EBB-4E21-9BEE-2D524CC7DD32}"/>
              </a:ext>
            </a:extLst>
          </p:cNvPr>
          <p:cNvSpPr>
            <a:spLocks noGrp="1"/>
          </p:cNvSpPr>
          <p:nvPr>
            <p:ph type="ctrTitle"/>
          </p:nvPr>
        </p:nvSpPr>
        <p:spPr>
          <a:xfrm>
            <a:off x="1278965" y="518929"/>
            <a:ext cx="9715350" cy="499530"/>
          </a:xfrm>
        </p:spPr>
        <p:txBody>
          <a:bodyPr>
            <a:normAutofit fontScale="90000"/>
          </a:bodyPr>
          <a:lstStyle/>
          <a:p>
            <a:pPr marL="0" indent="0" algn="ctr" rtl="0" eaLnBrk="1" latinLnBrk="0" hangingPunct="1">
              <a:spcBef>
                <a:spcPts val="576"/>
              </a:spcBef>
              <a:spcAft>
                <a:spcPts val="0"/>
              </a:spcAft>
            </a:pPr>
            <a:r>
              <a:rPr lang="es-MX" sz="3200" dirty="0">
                <a:solidFill>
                  <a:schemeClr val="accent2"/>
                </a:solidFill>
                <a:ea typeface="+mn-ea"/>
              </a:rPr>
              <a:t>Validez y vigencia de los Resolutivos de Impacto Ambiental </a:t>
            </a:r>
            <a:br>
              <a:rPr lang="es-MX" sz="3200" dirty="0">
                <a:solidFill>
                  <a:schemeClr val="accent2"/>
                </a:solidFill>
                <a:ea typeface="+mn-ea"/>
              </a:rPr>
            </a:br>
            <a:r>
              <a:rPr lang="es-MX" sz="3200" dirty="0">
                <a:solidFill>
                  <a:schemeClr val="accent2"/>
                </a:solidFill>
                <a:ea typeface="+mn-ea"/>
              </a:rPr>
              <a:t>sin vigencia definida</a:t>
            </a:r>
            <a:endParaRPr lang="es-MX" sz="3200" dirty="0">
              <a:solidFill>
                <a:schemeClr val="accent2"/>
              </a:solidFill>
              <a:effectLst/>
            </a:endParaRPr>
          </a:p>
        </p:txBody>
      </p:sp>
      <p:grpSp>
        <p:nvGrpSpPr>
          <p:cNvPr id="4" name="Grupo 11">
            <a:extLst>
              <a:ext uri="{FF2B5EF4-FFF2-40B4-BE49-F238E27FC236}">
                <a16:creationId xmlns:a16="http://schemas.microsoft.com/office/drawing/2014/main" id="{A42ED590-C1EA-915D-F4EE-559D52025635}"/>
              </a:ext>
            </a:extLst>
          </p:cNvPr>
          <p:cNvGrpSpPr/>
          <p:nvPr/>
        </p:nvGrpSpPr>
        <p:grpSpPr>
          <a:xfrm>
            <a:off x="0" y="6079028"/>
            <a:ext cx="12191998" cy="805249"/>
            <a:chOff x="1" y="6055702"/>
            <a:chExt cx="12191998" cy="805249"/>
          </a:xfrm>
        </p:grpSpPr>
        <p:pic>
          <p:nvPicPr>
            <p:cNvPr id="5" name="Imagen 4">
              <a:extLst>
                <a:ext uri="{FF2B5EF4-FFF2-40B4-BE49-F238E27FC236}">
                  <a16:creationId xmlns:a16="http://schemas.microsoft.com/office/drawing/2014/main" id="{328DE4F9-63DA-108E-2213-895C3C37B528}"/>
                </a:ext>
              </a:extLst>
            </p:cNvPr>
            <p:cNvPicPr/>
            <p:nvPr/>
          </p:nvPicPr>
          <p:blipFill rotWithShape="1">
            <a:blip r:embed="rId2">
              <a:extLst>
                <a:ext uri="{28A0092B-C50C-407E-A947-70E740481C1C}">
                  <a14:useLocalDpi xmlns:a14="http://schemas.microsoft.com/office/drawing/2010/main" val="0"/>
                </a:ext>
              </a:extLst>
            </a:blip>
            <a:srcRect r="83979"/>
            <a:stretch/>
          </p:blipFill>
          <p:spPr>
            <a:xfrm>
              <a:off x="1" y="6058880"/>
              <a:ext cx="1151126" cy="799120"/>
            </a:xfrm>
            <a:prstGeom prst="rect">
              <a:avLst/>
            </a:prstGeom>
          </p:spPr>
        </p:pic>
        <p:pic>
          <p:nvPicPr>
            <p:cNvPr id="6" name="Imagen 5">
              <a:extLst>
                <a:ext uri="{FF2B5EF4-FFF2-40B4-BE49-F238E27FC236}">
                  <a16:creationId xmlns:a16="http://schemas.microsoft.com/office/drawing/2014/main" id="{0D6C9B85-BF66-5A45-61C6-57D9B2681A1C}"/>
                </a:ext>
              </a:extLst>
            </p:cNvPr>
            <p:cNvPicPr/>
            <p:nvPr/>
          </p:nvPicPr>
          <p:blipFill rotWithShape="1">
            <a:blip r:embed="rId2">
              <a:extLst>
                <a:ext uri="{28A0092B-C50C-407E-A947-70E740481C1C}">
                  <a14:useLocalDpi xmlns:a14="http://schemas.microsoft.com/office/drawing/2010/main" val="0"/>
                </a:ext>
              </a:extLst>
            </a:blip>
            <a:srcRect l="15604" r="30912"/>
            <a:stretch/>
          </p:blipFill>
          <p:spPr>
            <a:xfrm>
              <a:off x="1151127" y="6055702"/>
              <a:ext cx="9339074" cy="799120"/>
            </a:xfrm>
            <a:prstGeom prst="rect">
              <a:avLst/>
            </a:prstGeom>
          </p:spPr>
        </p:pic>
        <p:pic>
          <p:nvPicPr>
            <p:cNvPr id="7" name="Imagen 6">
              <a:extLst>
                <a:ext uri="{FF2B5EF4-FFF2-40B4-BE49-F238E27FC236}">
                  <a16:creationId xmlns:a16="http://schemas.microsoft.com/office/drawing/2014/main" id="{EB60D447-D1C9-CCF6-3366-F34AC9915D82}"/>
                </a:ext>
              </a:extLst>
            </p:cNvPr>
            <p:cNvPicPr/>
            <p:nvPr/>
          </p:nvPicPr>
          <p:blipFill rotWithShape="1">
            <a:blip r:embed="rId2">
              <a:extLst>
                <a:ext uri="{28A0092B-C50C-407E-A947-70E740481C1C}">
                  <a14:useLocalDpi xmlns:a14="http://schemas.microsoft.com/office/drawing/2010/main" val="0"/>
                </a:ext>
              </a:extLst>
            </a:blip>
            <a:srcRect l="68753"/>
            <a:stretch/>
          </p:blipFill>
          <p:spPr>
            <a:xfrm>
              <a:off x="10141109" y="6058880"/>
              <a:ext cx="2050890" cy="802071"/>
            </a:xfrm>
            <a:prstGeom prst="rect">
              <a:avLst/>
            </a:prstGeom>
          </p:spPr>
        </p:pic>
      </p:grpSp>
      <p:graphicFrame>
        <p:nvGraphicFramePr>
          <p:cNvPr id="9" name="Diagram 8">
            <a:extLst>
              <a:ext uri="{FF2B5EF4-FFF2-40B4-BE49-F238E27FC236}">
                <a16:creationId xmlns:a16="http://schemas.microsoft.com/office/drawing/2014/main" id="{92B537D0-E3E8-9C4D-B86D-6B95B658AD00}"/>
              </a:ext>
            </a:extLst>
          </p:cNvPr>
          <p:cNvGraphicFramePr/>
          <p:nvPr>
            <p:extLst>
              <p:ext uri="{D42A27DB-BD31-4B8C-83A1-F6EECF244321}">
                <p14:modId xmlns:p14="http://schemas.microsoft.com/office/powerpoint/2010/main" val="1322193413"/>
              </p:ext>
            </p:extLst>
          </p:nvPr>
        </p:nvGraphicFramePr>
        <p:xfrm>
          <a:off x="518752" y="1189569"/>
          <a:ext cx="6966826" cy="473789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3" name="Picture 12">
            <a:extLst>
              <a:ext uri="{FF2B5EF4-FFF2-40B4-BE49-F238E27FC236}">
                <a16:creationId xmlns:a16="http://schemas.microsoft.com/office/drawing/2014/main" id="{BBAAD87A-872B-E22B-5498-6C775CEF21A2}"/>
              </a:ext>
            </a:extLst>
          </p:cNvPr>
          <p:cNvPicPr>
            <a:picLocks noChangeAspect="1"/>
          </p:cNvPicPr>
          <p:nvPr/>
        </p:nvPicPr>
        <p:blipFill>
          <a:blip r:embed="rId8"/>
          <a:stretch>
            <a:fillRect/>
          </a:stretch>
        </p:blipFill>
        <p:spPr>
          <a:xfrm>
            <a:off x="7770270" y="1195698"/>
            <a:ext cx="3437454" cy="1439926"/>
          </a:xfrm>
          <a:prstGeom prst="rect">
            <a:avLst/>
          </a:prstGeom>
        </p:spPr>
      </p:pic>
      <p:sp>
        <p:nvSpPr>
          <p:cNvPr id="14" name="Rectangle 13">
            <a:extLst>
              <a:ext uri="{FF2B5EF4-FFF2-40B4-BE49-F238E27FC236}">
                <a16:creationId xmlns:a16="http://schemas.microsoft.com/office/drawing/2014/main" id="{392411D6-1B75-53B0-9E8D-87B2D67D902E}"/>
              </a:ext>
            </a:extLst>
          </p:cNvPr>
          <p:cNvSpPr/>
          <p:nvPr/>
        </p:nvSpPr>
        <p:spPr>
          <a:xfrm>
            <a:off x="7627924" y="1189569"/>
            <a:ext cx="3722146" cy="1524896"/>
          </a:xfrm>
          <a:prstGeom prst="rect">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7" name="Picture 16">
            <a:extLst>
              <a:ext uri="{FF2B5EF4-FFF2-40B4-BE49-F238E27FC236}">
                <a16:creationId xmlns:a16="http://schemas.microsoft.com/office/drawing/2014/main" id="{A35581C2-1015-A05F-FC7F-B96C10235C58}"/>
              </a:ext>
            </a:extLst>
          </p:cNvPr>
          <p:cNvPicPr>
            <a:picLocks noChangeAspect="1"/>
          </p:cNvPicPr>
          <p:nvPr/>
        </p:nvPicPr>
        <p:blipFill>
          <a:blip r:embed="rId9"/>
          <a:stretch>
            <a:fillRect/>
          </a:stretch>
        </p:blipFill>
        <p:spPr>
          <a:xfrm>
            <a:off x="7747414" y="2775986"/>
            <a:ext cx="3460310" cy="3314844"/>
          </a:xfrm>
          <a:prstGeom prst="rect">
            <a:avLst/>
          </a:prstGeom>
        </p:spPr>
      </p:pic>
      <p:sp>
        <p:nvSpPr>
          <p:cNvPr id="18" name="Rectangle 17">
            <a:extLst>
              <a:ext uri="{FF2B5EF4-FFF2-40B4-BE49-F238E27FC236}">
                <a16:creationId xmlns:a16="http://schemas.microsoft.com/office/drawing/2014/main" id="{F4B99A97-BEA3-A197-26D7-3AD5C1FB1BD4}"/>
              </a:ext>
            </a:extLst>
          </p:cNvPr>
          <p:cNvSpPr/>
          <p:nvPr/>
        </p:nvSpPr>
        <p:spPr>
          <a:xfrm>
            <a:off x="10327341" y="3173827"/>
            <a:ext cx="880383" cy="84009"/>
          </a:xfrm>
          <a:prstGeom prst="rect">
            <a:avLst/>
          </a:prstGeom>
          <a:solidFill>
            <a:schemeClr val="tx2">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DDF7CD85-483F-113C-A768-54642980DAC0}"/>
              </a:ext>
            </a:extLst>
          </p:cNvPr>
          <p:cNvSpPr/>
          <p:nvPr/>
        </p:nvSpPr>
        <p:spPr>
          <a:xfrm>
            <a:off x="7747414" y="4776395"/>
            <a:ext cx="3139325" cy="365760"/>
          </a:xfrm>
          <a:prstGeom prst="rect">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784875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5569B1A1-753D-0496-B741-5CDD4F475E48}"/>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EBC7F3C3-9884-B8CA-2CD8-FC583B2D61D8}"/>
              </a:ext>
            </a:extLst>
          </p:cNvPr>
          <p:cNvSpPr>
            <a:spLocks noGrp="1"/>
          </p:cNvSpPr>
          <p:nvPr>
            <p:ph type="ctrTitle"/>
          </p:nvPr>
        </p:nvSpPr>
        <p:spPr>
          <a:xfrm>
            <a:off x="1278965" y="728704"/>
            <a:ext cx="9715350" cy="499530"/>
          </a:xfrm>
        </p:spPr>
        <p:txBody>
          <a:bodyPr>
            <a:normAutofit fontScale="90000"/>
          </a:bodyPr>
          <a:lstStyle/>
          <a:p>
            <a:pPr marL="0" indent="0" algn="ctr" rtl="0" eaLnBrk="1" latinLnBrk="0" hangingPunct="1">
              <a:spcBef>
                <a:spcPts val="576"/>
              </a:spcBef>
              <a:spcAft>
                <a:spcPts val="0"/>
              </a:spcAft>
            </a:pPr>
            <a:r>
              <a:rPr lang="es-MX" sz="3200" dirty="0">
                <a:solidFill>
                  <a:schemeClr val="accent2"/>
                </a:solidFill>
                <a:ea typeface="+mn-ea"/>
              </a:rPr>
              <a:t>Validez y vigencia de los Resolutivos de Impacto Ambiental sin vigencia definida</a:t>
            </a:r>
            <a:endParaRPr lang="es-MX" sz="3200" dirty="0">
              <a:solidFill>
                <a:schemeClr val="accent2"/>
              </a:solidFill>
              <a:effectLst/>
            </a:endParaRPr>
          </a:p>
        </p:txBody>
      </p:sp>
      <p:grpSp>
        <p:nvGrpSpPr>
          <p:cNvPr id="4" name="Grupo 11">
            <a:extLst>
              <a:ext uri="{FF2B5EF4-FFF2-40B4-BE49-F238E27FC236}">
                <a16:creationId xmlns:a16="http://schemas.microsoft.com/office/drawing/2014/main" id="{E2356521-BB2A-61AF-5B86-669357A08958}"/>
              </a:ext>
            </a:extLst>
          </p:cNvPr>
          <p:cNvGrpSpPr/>
          <p:nvPr/>
        </p:nvGrpSpPr>
        <p:grpSpPr>
          <a:xfrm>
            <a:off x="0" y="6079028"/>
            <a:ext cx="12191998" cy="805249"/>
            <a:chOff x="1" y="6055702"/>
            <a:chExt cx="12191998" cy="805249"/>
          </a:xfrm>
        </p:grpSpPr>
        <p:pic>
          <p:nvPicPr>
            <p:cNvPr id="5" name="Imagen 4">
              <a:extLst>
                <a:ext uri="{FF2B5EF4-FFF2-40B4-BE49-F238E27FC236}">
                  <a16:creationId xmlns:a16="http://schemas.microsoft.com/office/drawing/2014/main" id="{7991FED0-CC10-15A9-6D59-7FA26F54999B}"/>
                </a:ext>
              </a:extLst>
            </p:cNvPr>
            <p:cNvPicPr/>
            <p:nvPr/>
          </p:nvPicPr>
          <p:blipFill rotWithShape="1">
            <a:blip r:embed="rId2">
              <a:extLst>
                <a:ext uri="{28A0092B-C50C-407E-A947-70E740481C1C}">
                  <a14:useLocalDpi xmlns:a14="http://schemas.microsoft.com/office/drawing/2010/main" val="0"/>
                </a:ext>
              </a:extLst>
            </a:blip>
            <a:srcRect r="83979"/>
            <a:stretch/>
          </p:blipFill>
          <p:spPr>
            <a:xfrm>
              <a:off x="1" y="6058880"/>
              <a:ext cx="1151126" cy="799120"/>
            </a:xfrm>
            <a:prstGeom prst="rect">
              <a:avLst/>
            </a:prstGeom>
          </p:spPr>
        </p:pic>
        <p:pic>
          <p:nvPicPr>
            <p:cNvPr id="6" name="Imagen 5">
              <a:extLst>
                <a:ext uri="{FF2B5EF4-FFF2-40B4-BE49-F238E27FC236}">
                  <a16:creationId xmlns:a16="http://schemas.microsoft.com/office/drawing/2014/main" id="{DD8A1786-4A8F-5846-4CB9-98EEDDB94FF4}"/>
                </a:ext>
              </a:extLst>
            </p:cNvPr>
            <p:cNvPicPr/>
            <p:nvPr/>
          </p:nvPicPr>
          <p:blipFill rotWithShape="1">
            <a:blip r:embed="rId2">
              <a:extLst>
                <a:ext uri="{28A0092B-C50C-407E-A947-70E740481C1C}">
                  <a14:useLocalDpi xmlns:a14="http://schemas.microsoft.com/office/drawing/2010/main" val="0"/>
                </a:ext>
              </a:extLst>
            </a:blip>
            <a:srcRect l="15604" r="30912"/>
            <a:stretch/>
          </p:blipFill>
          <p:spPr>
            <a:xfrm>
              <a:off x="1151127" y="6055702"/>
              <a:ext cx="9339074" cy="799120"/>
            </a:xfrm>
            <a:prstGeom prst="rect">
              <a:avLst/>
            </a:prstGeom>
          </p:spPr>
        </p:pic>
        <p:pic>
          <p:nvPicPr>
            <p:cNvPr id="7" name="Imagen 6">
              <a:extLst>
                <a:ext uri="{FF2B5EF4-FFF2-40B4-BE49-F238E27FC236}">
                  <a16:creationId xmlns:a16="http://schemas.microsoft.com/office/drawing/2014/main" id="{C9AD9EB1-6675-9F8E-947E-B22D974BD12B}"/>
                </a:ext>
              </a:extLst>
            </p:cNvPr>
            <p:cNvPicPr/>
            <p:nvPr/>
          </p:nvPicPr>
          <p:blipFill rotWithShape="1">
            <a:blip r:embed="rId2">
              <a:extLst>
                <a:ext uri="{28A0092B-C50C-407E-A947-70E740481C1C}">
                  <a14:useLocalDpi xmlns:a14="http://schemas.microsoft.com/office/drawing/2010/main" val="0"/>
                </a:ext>
              </a:extLst>
            </a:blip>
            <a:srcRect l="68753"/>
            <a:stretch/>
          </p:blipFill>
          <p:spPr>
            <a:xfrm>
              <a:off x="10141109" y="6058880"/>
              <a:ext cx="2050890" cy="802071"/>
            </a:xfrm>
            <a:prstGeom prst="rect">
              <a:avLst/>
            </a:prstGeom>
          </p:spPr>
        </p:pic>
      </p:grpSp>
      <p:pic>
        <p:nvPicPr>
          <p:cNvPr id="8" name="Picture 7">
            <a:extLst>
              <a:ext uri="{FF2B5EF4-FFF2-40B4-BE49-F238E27FC236}">
                <a16:creationId xmlns:a16="http://schemas.microsoft.com/office/drawing/2014/main" id="{9637319A-A1EA-708E-7F90-374C718FD013}"/>
              </a:ext>
            </a:extLst>
          </p:cNvPr>
          <p:cNvPicPr>
            <a:picLocks noChangeAspect="1"/>
          </p:cNvPicPr>
          <p:nvPr/>
        </p:nvPicPr>
        <p:blipFill>
          <a:blip r:embed="rId3"/>
          <a:stretch>
            <a:fillRect/>
          </a:stretch>
        </p:blipFill>
        <p:spPr>
          <a:xfrm>
            <a:off x="2604600" y="1299865"/>
            <a:ext cx="6982799" cy="4258269"/>
          </a:xfrm>
          <a:prstGeom prst="rect">
            <a:avLst/>
          </a:prstGeom>
        </p:spPr>
      </p:pic>
      <p:sp>
        <p:nvSpPr>
          <p:cNvPr id="10" name="Rectangle 9">
            <a:extLst>
              <a:ext uri="{FF2B5EF4-FFF2-40B4-BE49-F238E27FC236}">
                <a16:creationId xmlns:a16="http://schemas.microsoft.com/office/drawing/2014/main" id="{B76A3625-628F-E38A-9F25-64A1C23B7C0A}"/>
              </a:ext>
            </a:extLst>
          </p:cNvPr>
          <p:cNvSpPr/>
          <p:nvPr/>
        </p:nvSpPr>
        <p:spPr>
          <a:xfrm>
            <a:off x="2604600" y="2829262"/>
            <a:ext cx="6883645" cy="688490"/>
          </a:xfrm>
          <a:prstGeom prst="rect">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E44B2489-8F4E-9BB5-20D1-029E0C9477E1}"/>
              </a:ext>
            </a:extLst>
          </p:cNvPr>
          <p:cNvSpPr/>
          <p:nvPr/>
        </p:nvSpPr>
        <p:spPr>
          <a:xfrm>
            <a:off x="8186569" y="1796527"/>
            <a:ext cx="1194099" cy="290457"/>
          </a:xfrm>
          <a:prstGeom prst="rect">
            <a:avLst/>
          </a:prstGeom>
          <a:solidFill>
            <a:schemeClr val="tx2">
              <a:lumMod val="5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9960354B-1BB7-67C3-0FAF-9BA276B72576}"/>
              </a:ext>
            </a:extLst>
          </p:cNvPr>
          <p:cNvSpPr/>
          <p:nvPr/>
        </p:nvSpPr>
        <p:spPr>
          <a:xfrm>
            <a:off x="2604600" y="2086984"/>
            <a:ext cx="3491400" cy="290457"/>
          </a:xfrm>
          <a:prstGeom prst="rect">
            <a:avLst/>
          </a:prstGeom>
          <a:solidFill>
            <a:schemeClr val="tx2">
              <a:lumMod val="5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05DD0CCA-F588-A10E-2691-8785CEDCDD27}"/>
              </a:ext>
            </a:extLst>
          </p:cNvPr>
          <p:cNvSpPr txBox="1"/>
          <p:nvPr/>
        </p:nvSpPr>
        <p:spPr>
          <a:xfrm>
            <a:off x="1278965" y="2832897"/>
            <a:ext cx="1312433" cy="646331"/>
          </a:xfrm>
          <a:prstGeom prst="rect">
            <a:avLst/>
          </a:prstGeom>
          <a:noFill/>
        </p:spPr>
        <p:txBody>
          <a:bodyPr wrap="square" rtlCol="0">
            <a:spAutoFit/>
          </a:bodyPr>
          <a:lstStyle/>
          <a:p>
            <a:r>
              <a:rPr lang="es-MX" dirty="0"/>
              <a:t>Confianza </a:t>
            </a:r>
          </a:p>
          <a:p>
            <a:r>
              <a:rPr lang="es-MX" dirty="0"/>
              <a:t>Legítima</a:t>
            </a:r>
            <a:endParaRPr lang="en-US" dirty="0"/>
          </a:p>
        </p:txBody>
      </p:sp>
    </p:spTree>
    <p:extLst>
      <p:ext uri="{BB962C8B-B14F-4D97-AF65-F5344CB8AC3E}">
        <p14:creationId xmlns:p14="http://schemas.microsoft.com/office/powerpoint/2010/main" val="286131101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C657D5EE-4647-3C93-F87B-DAA6C1FE128A}"/>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9DE93271-29DC-1804-1A85-5B0C956BDC61}"/>
              </a:ext>
            </a:extLst>
          </p:cNvPr>
          <p:cNvSpPr>
            <a:spLocks noGrp="1"/>
          </p:cNvSpPr>
          <p:nvPr>
            <p:ph type="ctrTitle"/>
          </p:nvPr>
        </p:nvSpPr>
        <p:spPr>
          <a:xfrm>
            <a:off x="1278965" y="518929"/>
            <a:ext cx="9715350" cy="499530"/>
          </a:xfrm>
        </p:spPr>
        <p:txBody>
          <a:bodyPr>
            <a:normAutofit/>
          </a:bodyPr>
          <a:lstStyle/>
          <a:p>
            <a:pPr marL="0" indent="0" algn="ctr" rtl="0" eaLnBrk="1" latinLnBrk="0" hangingPunct="1">
              <a:spcBef>
                <a:spcPts val="576"/>
              </a:spcBef>
              <a:spcAft>
                <a:spcPts val="0"/>
              </a:spcAft>
            </a:pPr>
            <a:r>
              <a:rPr lang="es-MX" sz="3200" dirty="0">
                <a:solidFill>
                  <a:schemeClr val="accent2"/>
                </a:solidFill>
                <a:effectLst/>
              </a:rPr>
              <a:t>Consideraciones de la Sala </a:t>
            </a:r>
          </a:p>
        </p:txBody>
      </p:sp>
      <p:grpSp>
        <p:nvGrpSpPr>
          <p:cNvPr id="4" name="Grupo 11">
            <a:extLst>
              <a:ext uri="{FF2B5EF4-FFF2-40B4-BE49-F238E27FC236}">
                <a16:creationId xmlns:a16="http://schemas.microsoft.com/office/drawing/2014/main" id="{14FFF280-07FD-0B92-A34E-609E6CEA15C4}"/>
              </a:ext>
            </a:extLst>
          </p:cNvPr>
          <p:cNvGrpSpPr/>
          <p:nvPr/>
        </p:nvGrpSpPr>
        <p:grpSpPr>
          <a:xfrm>
            <a:off x="0" y="6079028"/>
            <a:ext cx="12191998" cy="805249"/>
            <a:chOff x="1" y="6055702"/>
            <a:chExt cx="12191998" cy="805249"/>
          </a:xfrm>
        </p:grpSpPr>
        <p:pic>
          <p:nvPicPr>
            <p:cNvPr id="5" name="Imagen 4">
              <a:extLst>
                <a:ext uri="{FF2B5EF4-FFF2-40B4-BE49-F238E27FC236}">
                  <a16:creationId xmlns:a16="http://schemas.microsoft.com/office/drawing/2014/main" id="{C477F9DE-0A21-B91B-4403-5D36D3C9A52C}"/>
                </a:ext>
              </a:extLst>
            </p:cNvPr>
            <p:cNvPicPr/>
            <p:nvPr/>
          </p:nvPicPr>
          <p:blipFill rotWithShape="1">
            <a:blip r:embed="rId2">
              <a:extLst>
                <a:ext uri="{28A0092B-C50C-407E-A947-70E740481C1C}">
                  <a14:useLocalDpi xmlns:a14="http://schemas.microsoft.com/office/drawing/2010/main" val="0"/>
                </a:ext>
              </a:extLst>
            </a:blip>
            <a:srcRect r="83979"/>
            <a:stretch/>
          </p:blipFill>
          <p:spPr>
            <a:xfrm>
              <a:off x="1" y="6058880"/>
              <a:ext cx="1151126" cy="799120"/>
            </a:xfrm>
            <a:prstGeom prst="rect">
              <a:avLst/>
            </a:prstGeom>
          </p:spPr>
        </p:pic>
        <p:pic>
          <p:nvPicPr>
            <p:cNvPr id="6" name="Imagen 5">
              <a:extLst>
                <a:ext uri="{FF2B5EF4-FFF2-40B4-BE49-F238E27FC236}">
                  <a16:creationId xmlns:a16="http://schemas.microsoft.com/office/drawing/2014/main" id="{190D65A1-8616-6053-234A-3154CA97B682}"/>
                </a:ext>
              </a:extLst>
            </p:cNvPr>
            <p:cNvPicPr/>
            <p:nvPr/>
          </p:nvPicPr>
          <p:blipFill rotWithShape="1">
            <a:blip r:embed="rId2">
              <a:extLst>
                <a:ext uri="{28A0092B-C50C-407E-A947-70E740481C1C}">
                  <a14:useLocalDpi xmlns:a14="http://schemas.microsoft.com/office/drawing/2010/main" val="0"/>
                </a:ext>
              </a:extLst>
            </a:blip>
            <a:srcRect l="15604" r="30912"/>
            <a:stretch/>
          </p:blipFill>
          <p:spPr>
            <a:xfrm>
              <a:off x="1151127" y="6055702"/>
              <a:ext cx="9339074" cy="799120"/>
            </a:xfrm>
            <a:prstGeom prst="rect">
              <a:avLst/>
            </a:prstGeom>
          </p:spPr>
        </p:pic>
        <p:pic>
          <p:nvPicPr>
            <p:cNvPr id="7" name="Imagen 6">
              <a:extLst>
                <a:ext uri="{FF2B5EF4-FFF2-40B4-BE49-F238E27FC236}">
                  <a16:creationId xmlns:a16="http://schemas.microsoft.com/office/drawing/2014/main" id="{27A6D1EC-C608-F685-A6C5-C8904A3F938A}"/>
                </a:ext>
              </a:extLst>
            </p:cNvPr>
            <p:cNvPicPr/>
            <p:nvPr/>
          </p:nvPicPr>
          <p:blipFill rotWithShape="1">
            <a:blip r:embed="rId2">
              <a:extLst>
                <a:ext uri="{28A0092B-C50C-407E-A947-70E740481C1C}">
                  <a14:useLocalDpi xmlns:a14="http://schemas.microsoft.com/office/drawing/2010/main" val="0"/>
                </a:ext>
              </a:extLst>
            </a:blip>
            <a:srcRect l="68753"/>
            <a:stretch/>
          </p:blipFill>
          <p:spPr>
            <a:xfrm>
              <a:off x="10141109" y="6058880"/>
              <a:ext cx="2050890" cy="802071"/>
            </a:xfrm>
            <a:prstGeom prst="rect">
              <a:avLst/>
            </a:prstGeom>
          </p:spPr>
        </p:pic>
      </p:grpSp>
      <p:sp>
        <p:nvSpPr>
          <p:cNvPr id="8" name="Subtítulo 2">
            <a:extLst>
              <a:ext uri="{FF2B5EF4-FFF2-40B4-BE49-F238E27FC236}">
                <a16:creationId xmlns:a16="http://schemas.microsoft.com/office/drawing/2014/main" id="{4D61E2FA-2A56-7A16-1C02-BA67519605A4}"/>
              </a:ext>
            </a:extLst>
          </p:cNvPr>
          <p:cNvSpPr>
            <a:spLocks noGrp="1"/>
          </p:cNvSpPr>
          <p:nvPr>
            <p:ph type="subTitle" idx="1"/>
          </p:nvPr>
        </p:nvSpPr>
        <p:spPr>
          <a:xfrm>
            <a:off x="870155" y="2538805"/>
            <a:ext cx="10884310" cy="3706718"/>
          </a:xfrm>
        </p:spPr>
        <p:txBody>
          <a:bodyPr>
            <a:normAutofit/>
          </a:bodyPr>
          <a:lstStyle/>
          <a:p>
            <a:pPr algn="just">
              <a:spcAft>
                <a:spcPts val="505"/>
              </a:spcAft>
            </a:pPr>
            <a:endParaRPr lang="es-ES" sz="2000" b="1" i="1" dirty="0">
              <a:solidFill>
                <a:schemeClr val="accent1"/>
              </a:solidFill>
            </a:endParaRPr>
          </a:p>
          <a:p>
            <a:pPr marL="914400" lvl="0" algn="just"/>
            <a:endParaRPr lang="es-MX" i="1" dirty="0">
              <a:solidFill>
                <a:srgbClr val="666666"/>
              </a:solidFill>
            </a:endParaRPr>
          </a:p>
          <a:p>
            <a:pPr algn="just"/>
            <a:endParaRPr lang="es-ES" i="1" dirty="0">
              <a:solidFill>
                <a:srgbClr val="666666"/>
              </a:solidFill>
            </a:endParaRPr>
          </a:p>
          <a:p>
            <a:pPr marL="342900" indent="-342900" algn="just">
              <a:buFont typeface="Arial" panose="020B0604020202020204" pitchFamily="34" charset="0"/>
              <a:buChar char="•"/>
            </a:pPr>
            <a:endParaRPr lang="es-MX" i="1" dirty="0">
              <a:solidFill>
                <a:srgbClr val="666666"/>
              </a:solidFill>
            </a:endParaRPr>
          </a:p>
          <a:p>
            <a:pPr lvl="0" algn="just"/>
            <a:endParaRPr lang="es-MX" i="1" dirty="0">
              <a:solidFill>
                <a:srgbClr val="666666"/>
              </a:solidFill>
            </a:endParaRPr>
          </a:p>
          <a:p>
            <a:pPr marL="342900" indent="-342900" algn="just">
              <a:buFont typeface="Arial" panose="020B0604020202020204" pitchFamily="34" charset="0"/>
              <a:buChar char="•"/>
            </a:pPr>
            <a:endParaRPr lang="es-MX" dirty="0"/>
          </a:p>
          <a:p>
            <a:pPr marL="457200" indent="-457200">
              <a:buAutoNum type="arabicPeriod"/>
            </a:pPr>
            <a:endParaRPr lang="es-MX" dirty="0"/>
          </a:p>
        </p:txBody>
      </p:sp>
      <p:graphicFrame>
        <p:nvGraphicFramePr>
          <p:cNvPr id="10" name="Diagram 9">
            <a:extLst>
              <a:ext uri="{FF2B5EF4-FFF2-40B4-BE49-F238E27FC236}">
                <a16:creationId xmlns:a16="http://schemas.microsoft.com/office/drawing/2014/main" id="{DB097CA2-9081-33B8-E9AB-32938E55C8E1}"/>
              </a:ext>
            </a:extLst>
          </p:cNvPr>
          <p:cNvGraphicFramePr/>
          <p:nvPr>
            <p:extLst>
              <p:ext uri="{D42A27DB-BD31-4B8C-83A1-F6EECF244321}">
                <p14:modId xmlns:p14="http://schemas.microsoft.com/office/powerpoint/2010/main" val="1395889554"/>
              </p:ext>
            </p:extLst>
          </p:nvPr>
        </p:nvGraphicFramePr>
        <p:xfrm>
          <a:off x="1151126" y="1151068"/>
          <a:ext cx="10456375" cy="415245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47119391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8B0968DF-53A0-01DF-FA1A-0019098C3402}"/>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CF96C28F-98E8-310B-453A-32D739CC4BC1}"/>
              </a:ext>
            </a:extLst>
          </p:cNvPr>
          <p:cNvSpPr>
            <a:spLocks noGrp="1"/>
          </p:cNvSpPr>
          <p:nvPr>
            <p:ph type="ctrTitle"/>
          </p:nvPr>
        </p:nvSpPr>
        <p:spPr>
          <a:xfrm>
            <a:off x="1278965" y="518929"/>
            <a:ext cx="9715350" cy="499530"/>
          </a:xfrm>
        </p:spPr>
        <p:txBody>
          <a:bodyPr>
            <a:normAutofit/>
          </a:bodyPr>
          <a:lstStyle/>
          <a:p>
            <a:pPr marL="0" indent="0" algn="ctr" rtl="0" eaLnBrk="1" latinLnBrk="0" hangingPunct="1">
              <a:spcBef>
                <a:spcPts val="576"/>
              </a:spcBef>
              <a:spcAft>
                <a:spcPts val="0"/>
              </a:spcAft>
            </a:pPr>
            <a:r>
              <a:rPr lang="es-MX" sz="3200" dirty="0">
                <a:solidFill>
                  <a:schemeClr val="accent2"/>
                </a:solidFill>
                <a:ea typeface="+mn-ea"/>
              </a:rPr>
              <a:t>Efectos ante ASEA</a:t>
            </a:r>
            <a:endParaRPr lang="es-MX" sz="3200" dirty="0">
              <a:solidFill>
                <a:schemeClr val="accent2"/>
              </a:solidFill>
              <a:effectLst/>
            </a:endParaRPr>
          </a:p>
        </p:txBody>
      </p:sp>
      <p:grpSp>
        <p:nvGrpSpPr>
          <p:cNvPr id="4" name="Grupo 11">
            <a:extLst>
              <a:ext uri="{FF2B5EF4-FFF2-40B4-BE49-F238E27FC236}">
                <a16:creationId xmlns:a16="http://schemas.microsoft.com/office/drawing/2014/main" id="{D73DAD01-901E-C5D0-3E1C-6EF2DE86DCE7}"/>
              </a:ext>
            </a:extLst>
          </p:cNvPr>
          <p:cNvGrpSpPr/>
          <p:nvPr/>
        </p:nvGrpSpPr>
        <p:grpSpPr>
          <a:xfrm>
            <a:off x="0" y="6079028"/>
            <a:ext cx="12191998" cy="805249"/>
            <a:chOff x="1" y="6055702"/>
            <a:chExt cx="12191998" cy="805249"/>
          </a:xfrm>
        </p:grpSpPr>
        <p:pic>
          <p:nvPicPr>
            <p:cNvPr id="5" name="Imagen 4">
              <a:extLst>
                <a:ext uri="{FF2B5EF4-FFF2-40B4-BE49-F238E27FC236}">
                  <a16:creationId xmlns:a16="http://schemas.microsoft.com/office/drawing/2014/main" id="{FF9B3A99-79FD-A22B-271F-2E38A9762E5B}"/>
                </a:ext>
              </a:extLst>
            </p:cNvPr>
            <p:cNvPicPr/>
            <p:nvPr/>
          </p:nvPicPr>
          <p:blipFill rotWithShape="1">
            <a:blip r:embed="rId2">
              <a:extLst>
                <a:ext uri="{28A0092B-C50C-407E-A947-70E740481C1C}">
                  <a14:useLocalDpi xmlns:a14="http://schemas.microsoft.com/office/drawing/2010/main" val="0"/>
                </a:ext>
              </a:extLst>
            </a:blip>
            <a:srcRect r="83979"/>
            <a:stretch/>
          </p:blipFill>
          <p:spPr>
            <a:xfrm>
              <a:off x="1" y="6058880"/>
              <a:ext cx="1151126" cy="799120"/>
            </a:xfrm>
            <a:prstGeom prst="rect">
              <a:avLst/>
            </a:prstGeom>
          </p:spPr>
        </p:pic>
        <p:pic>
          <p:nvPicPr>
            <p:cNvPr id="6" name="Imagen 5">
              <a:extLst>
                <a:ext uri="{FF2B5EF4-FFF2-40B4-BE49-F238E27FC236}">
                  <a16:creationId xmlns:a16="http://schemas.microsoft.com/office/drawing/2014/main" id="{8F83C1FE-5421-495C-4DA8-3004E0E3FE45}"/>
                </a:ext>
              </a:extLst>
            </p:cNvPr>
            <p:cNvPicPr/>
            <p:nvPr/>
          </p:nvPicPr>
          <p:blipFill rotWithShape="1">
            <a:blip r:embed="rId2">
              <a:extLst>
                <a:ext uri="{28A0092B-C50C-407E-A947-70E740481C1C}">
                  <a14:useLocalDpi xmlns:a14="http://schemas.microsoft.com/office/drawing/2010/main" val="0"/>
                </a:ext>
              </a:extLst>
            </a:blip>
            <a:srcRect l="15604" r="30912"/>
            <a:stretch/>
          </p:blipFill>
          <p:spPr>
            <a:xfrm>
              <a:off x="1151127" y="6055702"/>
              <a:ext cx="9339074" cy="799120"/>
            </a:xfrm>
            <a:prstGeom prst="rect">
              <a:avLst/>
            </a:prstGeom>
          </p:spPr>
        </p:pic>
        <p:pic>
          <p:nvPicPr>
            <p:cNvPr id="7" name="Imagen 6">
              <a:extLst>
                <a:ext uri="{FF2B5EF4-FFF2-40B4-BE49-F238E27FC236}">
                  <a16:creationId xmlns:a16="http://schemas.microsoft.com/office/drawing/2014/main" id="{5199E1B3-9336-1C88-2A22-0AA41E5648DE}"/>
                </a:ext>
              </a:extLst>
            </p:cNvPr>
            <p:cNvPicPr/>
            <p:nvPr/>
          </p:nvPicPr>
          <p:blipFill rotWithShape="1">
            <a:blip r:embed="rId2">
              <a:extLst>
                <a:ext uri="{28A0092B-C50C-407E-A947-70E740481C1C}">
                  <a14:useLocalDpi xmlns:a14="http://schemas.microsoft.com/office/drawing/2010/main" val="0"/>
                </a:ext>
              </a:extLst>
            </a:blip>
            <a:srcRect l="68753"/>
            <a:stretch/>
          </p:blipFill>
          <p:spPr>
            <a:xfrm>
              <a:off x="10141109" y="6058880"/>
              <a:ext cx="2050890" cy="802071"/>
            </a:xfrm>
            <a:prstGeom prst="rect">
              <a:avLst/>
            </a:prstGeom>
          </p:spPr>
        </p:pic>
      </p:grpSp>
      <p:sp>
        <p:nvSpPr>
          <p:cNvPr id="8" name="Subtítulo 2">
            <a:extLst>
              <a:ext uri="{FF2B5EF4-FFF2-40B4-BE49-F238E27FC236}">
                <a16:creationId xmlns:a16="http://schemas.microsoft.com/office/drawing/2014/main" id="{BF607ED8-AE46-F522-4934-E79FBBC8157E}"/>
              </a:ext>
            </a:extLst>
          </p:cNvPr>
          <p:cNvSpPr>
            <a:spLocks noGrp="1"/>
          </p:cNvSpPr>
          <p:nvPr>
            <p:ph type="subTitle" idx="1"/>
          </p:nvPr>
        </p:nvSpPr>
        <p:spPr>
          <a:xfrm>
            <a:off x="870155" y="2538805"/>
            <a:ext cx="10884310" cy="3706718"/>
          </a:xfrm>
        </p:spPr>
        <p:txBody>
          <a:bodyPr>
            <a:normAutofit/>
          </a:bodyPr>
          <a:lstStyle/>
          <a:p>
            <a:pPr algn="just">
              <a:spcAft>
                <a:spcPts val="505"/>
              </a:spcAft>
            </a:pPr>
            <a:endParaRPr lang="es-ES" sz="2000" b="1" i="1" dirty="0">
              <a:solidFill>
                <a:schemeClr val="accent1"/>
              </a:solidFill>
            </a:endParaRPr>
          </a:p>
          <a:p>
            <a:pPr marL="914400" lvl="0" algn="just"/>
            <a:endParaRPr lang="es-MX" i="1" dirty="0">
              <a:solidFill>
                <a:srgbClr val="666666"/>
              </a:solidFill>
            </a:endParaRPr>
          </a:p>
          <a:p>
            <a:pPr algn="just"/>
            <a:endParaRPr lang="es-ES" i="1" dirty="0">
              <a:solidFill>
                <a:srgbClr val="666666"/>
              </a:solidFill>
            </a:endParaRPr>
          </a:p>
          <a:p>
            <a:pPr marL="342900" indent="-342900" algn="just">
              <a:buFont typeface="Arial" panose="020B0604020202020204" pitchFamily="34" charset="0"/>
              <a:buChar char="•"/>
            </a:pPr>
            <a:endParaRPr lang="es-MX" i="1" dirty="0">
              <a:solidFill>
                <a:srgbClr val="666666"/>
              </a:solidFill>
            </a:endParaRPr>
          </a:p>
          <a:p>
            <a:pPr lvl="0" algn="just"/>
            <a:endParaRPr lang="es-MX" i="1" dirty="0">
              <a:solidFill>
                <a:srgbClr val="666666"/>
              </a:solidFill>
            </a:endParaRPr>
          </a:p>
          <a:p>
            <a:pPr marL="342900" indent="-342900" algn="just">
              <a:buFont typeface="Arial" panose="020B0604020202020204" pitchFamily="34" charset="0"/>
              <a:buChar char="•"/>
            </a:pPr>
            <a:endParaRPr lang="es-MX" dirty="0"/>
          </a:p>
          <a:p>
            <a:pPr marL="457200" indent="-457200">
              <a:buAutoNum type="arabicPeriod"/>
            </a:pPr>
            <a:endParaRPr lang="es-MX" dirty="0"/>
          </a:p>
        </p:txBody>
      </p:sp>
      <p:graphicFrame>
        <p:nvGraphicFramePr>
          <p:cNvPr id="10" name="Diagram 9">
            <a:extLst>
              <a:ext uri="{FF2B5EF4-FFF2-40B4-BE49-F238E27FC236}">
                <a16:creationId xmlns:a16="http://schemas.microsoft.com/office/drawing/2014/main" id="{797B4C34-72DB-B03D-E093-D17B08294839}"/>
              </a:ext>
            </a:extLst>
          </p:cNvPr>
          <p:cNvGraphicFramePr/>
          <p:nvPr/>
        </p:nvGraphicFramePr>
        <p:xfrm>
          <a:off x="1151126" y="1151068"/>
          <a:ext cx="10456375" cy="415245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41688469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0FAAE52D-A576-CD84-0B5E-D9526F3E4C6D}"/>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C0ACF204-CF56-4C31-45EA-58F044B1B813}"/>
              </a:ext>
            </a:extLst>
          </p:cNvPr>
          <p:cNvSpPr>
            <a:spLocks noGrp="1"/>
          </p:cNvSpPr>
          <p:nvPr>
            <p:ph type="ctrTitle"/>
          </p:nvPr>
        </p:nvSpPr>
        <p:spPr>
          <a:xfrm>
            <a:off x="1332753" y="927720"/>
            <a:ext cx="9715350" cy="499530"/>
          </a:xfrm>
        </p:spPr>
        <p:txBody>
          <a:bodyPr>
            <a:normAutofit fontScale="90000"/>
          </a:bodyPr>
          <a:lstStyle/>
          <a:p>
            <a:pPr marL="0" indent="0" algn="ctr" rtl="0" eaLnBrk="1" latinLnBrk="0" hangingPunct="1">
              <a:spcBef>
                <a:spcPts val="576"/>
              </a:spcBef>
              <a:spcAft>
                <a:spcPts val="0"/>
              </a:spcAft>
            </a:pPr>
            <a:r>
              <a:rPr lang="es-MX" sz="3200" dirty="0">
                <a:solidFill>
                  <a:schemeClr val="accent2"/>
                </a:solidFill>
                <a:effectLst/>
                <a:ea typeface="+mn-ea"/>
              </a:rPr>
              <a:t>Aplicación del Noveno Transitorio señalado por la Sala, en las Resoluciones ASEA</a:t>
            </a:r>
            <a:endParaRPr lang="es-MX" sz="3200" dirty="0">
              <a:solidFill>
                <a:schemeClr val="accent2"/>
              </a:solidFill>
              <a:effectLst/>
            </a:endParaRPr>
          </a:p>
        </p:txBody>
      </p:sp>
      <p:grpSp>
        <p:nvGrpSpPr>
          <p:cNvPr id="4" name="Grupo 11">
            <a:extLst>
              <a:ext uri="{FF2B5EF4-FFF2-40B4-BE49-F238E27FC236}">
                <a16:creationId xmlns:a16="http://schemas.microsoft.com/office/drawing/2014/main" id="{8AAC4FE4-5B56-8E4B-EE79-16CEC0590DA4}"/>
              </a:ext>
            </a:extLst>
          </p:cNvPr>
          <p:cNvGrpSpPr/>
          <p:nvPr/>
        </p:nvGrpSpPr>
        <p:grpSpPr>
          <a:xfrm>
            <a:off x="0" y="6079028"/>
            <a:ext cx="12191998" cy="805249"/>
            <a:chOff x="1" y="6055702"/>
            <a:chExt cx="12191998" cy="805249"/>
          </a:xfrm>
        </p:grpSpPr>
        <p:pic>
          <p:nvPicPr>
            <p:cNvPr id="5" name="Imagen 4">
              <a:extLst>
                <a:ext uri="{FF2B5EF4-FFF2-40B4-BE49-F238E27FC236}">
                  <a16:creationId xmlns:a16="http://schemas.microsoft.com/office/drawing/2014/main" id="{033B3BB6-53C0-3ECB-ACAC-991F6EDF3A3C}"/>
                </a:ext>
              </a:extLst>
            </p:cNvPr>
            <p:cNvPicPr/>
            <p:nvPr/>
          </p:nvPicPr>
          <p:blipFill rotWithShape="1">
            <a:blip r:embed="rId2">
              <a:extLst>
                <a:ext uri="{28A0092B-C50C-407E-A947-70E740481C1C}">
                  <a14:useLocalDpi xmlns:a14="http://schemas.microsoft.com/office/drawing/2010/main" val="0"/>
                </a:ext>
              </a:extLst>
            </a:blip>
            <a:srcRect r="83979"/>
            <a:stretch/>
          </p:blipFill>
          <p:spPr>
            <a:xfrm>
              <a:off x="1" y="6058880"/>
              <a:ext cx="1151126" cy="799120"/>
            </a:xfrm>
            <a:prstGeom prst="rect">
              <a:avLst/>
            </a:prstGeom>
          </p:spPr>
        </p:pic>
        <p:pic>
          <p:nvPicPr>
            <p:cNvPr id="6" name="Imagen 5">
              <a:extLst>
                <a:ext uri="{FF2B5EF4-FFF2-40B4-BE49-F238E27FC236}">
                  <a16:creationId xmlns:a16="http://schemas.microsoft.com/office/drawing/2014/main" id="{BC22DBED-FD50-9529-9671-51376397596C}"/>
                </a:ext>
              </a:extLst>
            </p:cNvPr>
            <p:cNvPicPr/>
            <p:nvPr/>
          </p:nvPicPr>
          <p:blipFill rotWithShape="1">
            <a:blip r:embed="rId2">
              <a:extLst>
                <a:ext uri="{28A0092B-C50C-407E-A947-70E740481C1C}">
                  <a14:useLocalDpi xmlns:a14="http://schemas.microsoft.com/office/drawing/2010/main" val="0"/>
                </a:ext>
              </a:extLst>
            </a:blip>
            <a:srcRect l="15604" r="30912"/>
            <a:stretch/>
          </p:blipFill>
          <p:spPr>
            <a:xfrm>
              <a:off x="1151127" y="6055702"/>
              <a:ext cx="9339074" cy="799120"/>
            </a:xfrm>
            <a:prstGeom prst="rect">
              <a:avLst/>
            </a:prstGeom>
          </p:spPr>
        </p:pic>
        <p:pic>
          <p:nvPicPr>
            <p:cNvPr id="7" name="Imagen 6">
              <a:extLst>
                <a:ext uri="{FF2B5EF4-FFF2-40B4-BE49-F238E27FC236}">
                  <a16:creationId xmlns:a16="http://schemas.microsoft.com/office/drawing/2014/main" id="{EBC6FC78-86F9-3CEB-19B6-BD84F71C5D1D}"/>
                </a:ext>
              </a:extLst>
            </p:cNvPr>
            <p:cNvPicPr/>
            <p:nvPr/>
          </p:nvPicPr>
          <p:blipFill rotWithShape="1">
            <a:blip r:embed="rId2">
              <a:extLst>
                <a:ext uri="{28A0092B-C50C-407E-A947-70E740481C1C}">
                  <a14:useLocalDpi xmlns:a14="http://schemas.microsoft.com/office/drawing/2010/main" val="0"/>
                </a:ext>
              </a:extLst>
            </a:blip>
            <a:srcRect l="68753"/>
            <a:stretch/>
          </p:blipFill>
          <p:spPr>
            <a:xfrm>
              <a:off x="10141109" y="6058880"/>
              <a:ext cx="2050890" cy="802071"/>
            </a:xfrm>
            <a:prstGeom prst="rect">
              <a:avLst/>
            </a:prstGeom>
          </p:spPr>
        </p:pic>
      </p:grpSp>
      <p:sp>
        <p:nvSpPr>
          <p:cNvPr id="8" name="Subtítulo 2">
            <a:extLst>
              <a:ext uri="{FF2B5EF4-FFF2-40B4-BE49-F238E27FC236}">
                <a16:creationId xmlns:a16="http://schemas.microsoft.com/office/drawing/2014/main" id="{5EE1A42B-F948-78E9-12B6-1977A0A8A4D2}"/>
              </a:ext>
            </a:extLst>
          </p:cNvPr>
          <p:cNvSpPr>
            <a:spLocks noGrp="1"/>
          </p:cNvSpPr>
          <p:nvPr>
            <p:ph type="subTitle" idx="1"/>
          </p:nvPr>
        </p:nvSpPr>
        <p:spPr>
          <a:xfrm>
            <a:off x="870155" y="2538805"/>
            <a:ext cx="10884310" cy="3706718"/>
          </a:xfrm>
        </p:spPr>
        <p:txBody>
          <a:bodyPr>
            <a:normAutofit/>
          </a:bodyPr>
          <a:lstStyle/>
          <a:p>
            <a:pPr algn="just">
              <a:spcAft>
                <a:spcPts val="505"/>
              </a:spcAft>
            </a:pPr>
            <a:endParaRPr lang="es-ES" sz="2000" b="1" i="1" dirty="0">
              <a:solidFill>
                <a:schemeClr val="accent1"/>
              </a:solidFill>
            </a:endParaRPr>
          </a:p>
          <a:p>
            <a:pPr marL="914400" lvl="0" algn="just"/>
            <a:endParaRPr lang="es-MX" i="1" dirty="0">
              <a:solidFill>
                <a:srgbClr val="666666"/>
              </a:solidFill>
            </a:endParaRPr>
          </a:p>
          <a:p>
            <a:pPr algn="just"/>
            <a:endParaRPr lang="es-ES" i="1" dirty="0">
              <a:solidFill>
                <a:srgbClr val="666666"/>
              </a:solidFill>
            </a:endParaRPr>
          </a:p>
          <a:p>
            <a:pPr marL="342900" indent="-342900" algn="just">
              <a:buFont typeface="Arial" panose="020B0604020202020204" pitchFamily="34" charset="0"/>
              <a:buChar char="•"/>
            </a:pPr>
            <a:endParaRPr lang="es-MX" i="1" dirty="0">
              <a:solidFill>
                <a:srgbClr val="666666"/>
              </a:solidFill>
            </a:endParaRPr>
          </a:p>
          <a:p>
            <a:pPr lvl="0" algn="just"/>
            <a:endParaRPr lang="es-MX" i="1" dirty="0">
              <a:solidFill>
                <a:srgbClr val="666666"/>
              </a:solidFill>
            </a:endParaRPr>
          </a:p>
          <a:p>
            <a:pPr marL="342900" indent="-342900" algn="just">
              <a:buFont typeface="Arial" panose="020B0604020202020204" pitchFamily="34" charset="0"/>
              <a:buChar char="•"/>
            </a:pPr>
            <a:endParaRPr lang="es-MX" dirty="0"/>
          </a:p>
          <a:p>
            <a:pPr marL="457200" indent="-457200">
              <a:buAutoNum type="arabicPeriod"/>
            </a:pPr>
            <a:endParaRPr lang="es-MX" dirty="0"/>
          </a:p>
        </p:txBody>
      </p:sp>
      <p:sp>
        <p:nvSpPr>
          <p:cNvPr id="3" name="TextBox 2">
            <a:extLst>
              <a:ext uri="{FF2B5EF4-FFF2-40B4-BE49-F238E27FC236}">
                <a16:creationId xmlns:a16="http://schemas.microsoft.com/office/drawing/2014/main" id="{4B4EFBA1-6529-B66A-01DA-0297751A19AC}"/>
              </a:ext>
            </a:extLst>
          </p:cNvPr>
          <p:cNvSpPr txBox="1"/>
          <p:nvPr/>
        </p:nvSpPr>
        <p:spPr>
          <a:xfrm>
            <a:off x="1452282" y="1205995"/>
            <a:ext cx="9715350" cy="1754326"/>
          </a:xfrm>
          <a:prstGeom prst="rect">
            <a:avLst/>
          </a:prstGeom>
          <a:noFill/>
        </p:spPr>
        <p:txBody>
          <a:bodyPr wrap="square" rtlCol="0">
            <a:spAutoFit/>
          </a:bodyPr>
          <a:lstStyle/>
          <a:p>
            <a:endParaRPr lang="es-MX" dirty="0"/>
          </a:p>
          <a:p>
            <a:pPr algn="just"/>
            <a:r>
              <a:rPr lang="es-MX" dirty="0"/>
              <a:t>En inspección, la propia Dirección General de Supervisión, Inspección y Vigilancia Comercial </a:t>
            </a:r>
            <a:r>
              <a:rPr lang="es-MX" b="1" dirty="0"/>
              <a:t>ha confirmado que la obligación de contar con un resolutivo favorable de impacto ambiental por parte de los regulados, se constriñe al contenido del Noveno Transitorio de la Ley de la AGENCIA </a:t>
            </a:r>
            <a:r>
              <a:rPr lang="es-MX" dirty="0"/>
              <a:t>y por lo tanto, la valoración de las autorizaciones emitidas con antelación a la existencia de la ASEA, debe realizarse bajo dicho Transitorio:</a:t>
            </a:r>
            <a:endParaRPr lang="en-US" dirty="0"/>
          </a:p>
        </p:txBody>
      </p:sp>
      <p:pic>
        <p:nvPicPr>
          <p:cNvPr id="11" name="Picture 10">
            <a:extLst>
              <a:ext uri="{FF2B5EF4-FFF2-40B4-BE49-F238E27FC236}">
                <a16:creationId xmlns:a16="http://schemas.microsoft.com/office/drawing/2014/main" id="{18B6DF80-EC53-C5EF-15EF-33A21CE215E0}"/>
              </a:ext>
            </a:extLst>
          </p:cNvPr>
          <p:cNvPicPr>
            <a:picLocks noChangeAspect="1"/>
          </p:cNvPicPr>
          <p:nvPr/>
        </p:nvPicPr>
        <p:blipFill>
          <a:blip r:embed="rId3"/>
          <a:stretch>
            <a:fillRect/>
          </a:stretch>
        </p:blipFill>
        <p:spPr>
          <a:xfrm>
            <a:off x="2997331" y="2920743"/>
            <a:ext cx="6134141" cy="3250428"/>
          </a:xfrm>
          <a:prstGeom prst="rect">
            <a:avLst/>
          </a:prstGeom>
        </p:spPr>
      </p:pic>
      <p:sp>
        <p:nvSpPr>
          <p:cNvPr id="12" name="Rectangle 11">
            <a:extLst>
              <a:ext uri="{FF2B5EF4-FFF2-40B4-BE49-F238E27FC236}">
                <a16:creationId xmlns:a16="http://schemas.microsoft.com/office/drawing/2014/main" id="{CF1D05B4-52FA-C350-8B44-9DA03B84E1E6}"/>
              </a:ext>
            </a:extLst>
          </p:cNvPr>
          <p:cNvSpPr/>
          <p:nvPr/>
        </p:nvSpPr>
        <p:spPr>
          <a:xfrm>
            <a:off x="2984501" y="2932699"/>
            <a:ext cx="6134141" cy="579715"/>
          </a:xfrm>
          <a:prstGeom prst="rect">
            <a:avLst/>
          </a:prstGeom>
          <a:noFill/>
          <a:ln>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D5AE4003-C4A1-0E32-FC5D-3BD2D0065E3D}"/>
              </a:ext>
            </a:extLst>
          </p:cNvPr>
          <p:cNvSpPr/>
          <p:nvPr/>
        </p:nvSpPr>
        <p:spPr>
          <a:xfrm>
            <a:off x="2980394" y="5514699"/>
            <a:ext cx="6134141" cy="579715"/>
          </a:xfrm>
          <a:prstGeom prst="rect">
            <a:avLst/>
          </a:prstGeom>
          <a:noFill/>
          <a:ln>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DFF01F28-A8B5-B33C-8880-4F525CC9FD79}"/>
              </a:ext>
            </a:extLst>
          </p:cNvPr>
          <p:cNvSpPr/>
          <p:nvPr/>
        </p:nvSpPr>
        <p:spPr>
          <a:xfrm>
            <a:off x="7155180" y="4000500"/>
            <a:ext cx="1959355" cy="182880"/>
          </a:xfrm>
          <a:prstGeom prst="rect">
            <a:avLst/>
          </a:prstGeom>
          <a:solidFill>
            <a:schemeClr val="tx2">
              <a:lumMod val="5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0E8E18BB-F7D9-C2B0-5E32-34E9CCAE981A}"/>
              </a:ext>
            </a:extLst>
          </p:cNvPr>
          <p:cNvSpPr/>
          <p:nvPr/>
        </p:nvSpPr>
        <p:spPr>
          <a:xfrm>
            <a:off x="3954780" y="3829050"/>
            <a:ext cx="3200400" cy="152578"/>
          </a:xfrm>
          <a:prstGeom prst="rect">
            <a:avLst/>
          </a:prstGeom>
          <a:solidFill>
            <a:schemeClr val="tx2">
              <a:lumMod val="5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6829614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588984FE-971E-2528-131A-A7F612EFFDA2}"/>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814DCC40-02BD-FE41-FC50-2D408345F462}"/>
              </a:ext>
            </a:extLst>
          </p:cNvPr>
          <p:cNvSpPr>
            <a:spLocks noGrp="1"/>
          </p:cNvSpPr>
          <p:nvPr>
            <p:ph type="ctrTitle"/>
          </p:nvPr>
        </p:nvSpPr>
        <p:spPr>
          <a:xfrm>
            <a:off x="1278965" y="518929"/>
            <a:ext cx="9715350" cy="499530"/>
          </a:xfrm>
        </p:spPr>
        <p:txBody>
          <a:bodyPr>
            <a:normAutofit/>
          </a:bodyPr>
          <a:lstStyle/>
          <a:p>
            <a:pPr marL="0" indent="0" algn="ctr" rtl="0" eaLnBrk="1" latinLnBrk="0" hangingPunct="1">
              <a:spcBef>
                <a:spcPts val="576"/>
              </a:spcBef>
              <a:spcAft>
                <a:spcPts val="0"/>
              </a:spcAft>
            </a:pPr>
            <a:r>
              <a:rPr lang="es-MX" sz="3200" dirty="0">
                <a:solidFill>
                  <a:schemeClr val="accent2"/>
                </a:solidFill>
                <a:effectLst/>
                <a:ea typeface="+mn-ea"/>
              </a:rPr>
              <a:t>Juicio de Amparo</a:t>
            </a:r>
            <a:endParaRPr lang="es-MX" sz="3200" dirty="0">
              <a:solidFill>
                <a:schemeClr val="accent2"/>
              </a:solidFill>
              <a:effectLst/>
            </a:endParaRPr>
          </a:p>
        </p:txBody>
      </p:sp>
      <p:grpSp>
        <p:nvGrpSpPr>
          <p:cNvPr id="4" name="Grupo 11">
            <a:extLst>
              <a:ext uri="{FF2B5EF4-FFF2-40B4-BE49-F238E27FC236}">
                <a16:creationId xmlns:a16="http://schemas.microsoft.com/office/drawing/2014/main" id="{430A888D-FD19-1A07-8475-11E0E61CAE93}"/>
              </a:ext>
            </a:extLst>
          </p:cNvPr>
          <p:cNvGrpSpPr/>
          <p:nvPr/>
        </p:nvGrpSpPr>
        <p:grpSpPr>
          <a:xfrm>
            <a:off x="0" y="6079028"/>
            <a:ext cx="12191998" cy="805249"/>
            <a:chOff x="1" y="6055702"/>
            <a:chExt cx="12191998" cy="805249"/>
          </a:xfrm>
        </p:grpSpPr>
        <p:pic>
          <p:nvPicPr>
            <p:cNvPr id="5" name="Imagen 4">
              <a:extLst>
                <a:ext uri="{FF2B5EF4-FFF2-40B4-BE49-F238E27FC236}">
                  <a16:creationId xmlns:a16="http://schemas.microsoft.com/office/drawing/2014/main" id="{8B5860AE-E692-E8A4-F81C-04254AF904AD}"/>
                </a:ext>
              </a:extLst>
            </p:cNvPr>
            <p:cNvPicPr/>
            <p:nvPr/>
          </p:nvPicPr>
          <p:blipFill rotWithShape="1">
            <a:blip r:embed="rId2">
              <a:extLst>
                <a:ext uri="{28A0092B-C50C-407E-A947-70E740481C1C}">
                  <a14:useLocalDpi xmlns:a14="http://schemas.microsoft.com/office/drawing/2010/main" val="0"/>
                </a:ext>
              </a:extLst>
            </a:blip>
            <a:srcRect r="83979"/>
            <a:stretch/>
          </p:blipFill>
          <p:spPr>
            <a:xfrm>
              <a:off x="1" y="6058880"/>
              <a:ext cx="1151126" cy="799120"/>
            </a:xfrm>
            <a:prstGeom prst="rect">
              <a:avLst/>
            </a:prstGeom>
          </p:spPr>
        </p:pic>
        <p:pic>
          <p:nvPicPr>
            <p:cNvPr id="6" name="Imagen 5">
              <a:extLst>
                <a:ext uri="{FF2B5EF4-FFF2-40B4-BE49-F238E27FC236}">
                  <a16:creationId xmlns:a16="http://schemas.microsoft.com/office/drawing/2014/main" id="{2D35EE55-F82B-5065-4CBF-77099C402111}"/>
                </a:ext>
              </a:extLst>
            </p:cNvPr>
            <p:cNvPicPr/>
            <p:nvPr/>
          </p:nvPicPr>
          <p:blipFill rotWithShape="1">
            <a:blip r:embed="rId2">
              <a:extLst>
                <a:ext uri="{28A0092B-C50C-407E-A947-70E740481C1C}">
                  <a14:useLocalDpi xmlns:a14="http://schemas.microsoft.com/office/drawing/2010/main" val="0"/>
                </a:ext>
              </a:extLst>
            </a:blip>
            <a:srcRect l="15604" r="30912"/>
            <a:stretch/>
          </p:blipFill>
          <p:spPr>
            <a:xfrm>
              <a:off x="1151127" y="6055702"/>
              <a:ext cx="9339074" cy="799120"/>
            </a:xfrm>
            <a:prstGeom prst="rect">
              <a:avLst/>
            </a:prstGeom>
          </p:spPr>
        </p:pic>
        <p:pic>
          <p:nvPicPr>
            <p:cNvPr id="7" name="Imagen 6">
              <a:extLst>
                <a:ext uri="{FF2B5EF4-FFF2-40B4-BE49-F238E27FC236}">
                  <a16:creationId xmlns:a16="http://schemas.microsoft.com/office/drawing/2014/main" id="{D337D795-8B3C-4160-B641-E3F3F9BC44A2}"/>
                </a:ext>
              </a:extLst>
            </p:cNvPr>
            <p:cNvPicPr/>
            <p:nvPr/>
          </p:nvPicPr>
          <p:blipFill rotWithShape="1">
            <a:blip r:embed="rId2">
              <a:extLst>
                <a:ext uri="{28A0092B-C50C-407E-A947-70E740481C1C}">
                  <a14:useLocalDpi xmlns:a14="http://schemas.microsoft.com/office/drawing/2010/main" val="0"/>
                </a:ext>
              </a:extLst>
            </a:blip>
            <a:srcRect l="68753"/>
            <a:stretch/>
          </p:blipFill>
          <p:spPr>
            <a:xfrm>
              <a:off x="10141109" y="6058880"/>
              <a:ext cx="2050890" cy="802071"/>
            </a:xfrm>
            <a:prstGeom prst="rect">
              <a:avLst/>
            </a:prstGeom>
          </p:spPr>
        </p:pic>
      </p:grpSp>
      <p:sp>
        <p:nvSpPr>
          <p:cNvPr id="8" name="Subtítulo 2">
            <a:extLst>
              <a:ext uri="{FF2B5EF4-FFF2-40B4-BE49-F238E27FC236}">
                <a16:creationId xmlns:a16="http://schemas.microsoft.com/office/drawing/2014/main" id="{692B2C84-4672-47A2-8C29-F0FEDFD867D8}"/>
              </a:ext>
            </a:extLst>
          </p:cNvPr>
          <p:cNvSpPr>
            <a:spLocks noGrp="1"/>
          </p:cNvSpPr>
          <p:nvPr>
            <p:ph type="subTitle" idx="1"/>
          </p:nvPr>
        </p:nvSpPr>
        <p:spPr>
          <a:xfrm>
            <a:off x="870155" y="2538805"/>
            <a:ext cx="10884310" cy="3706718"/>
          </a:xfrm>
        </p:spPr>
        <p:txBody>
          <a:bodyPr>
            <a:normAutofit/>
          </a:bodyPr>
          <a:lstStyle/>
          <a:p>
            <a:pPr algn="just">
              <a:spcAft>
                <a:spcPts val="505"/>
              </a:spcAft>
            </a:pPr>
            <a:endParaRPr lang="es-ES" sz="2000" b="1" i="1" dirty="0">
              <a:solidFill>
                <a:schemeClr val="accent1"/>
              </a:solidFill>
            </a:endParaRPr>
          </a:p>
          <a:p>
            <a:pPr marL="914400" lvl="0" algn="just"/>
            <a:endParaRPr lang="es-MX" i="1" dirty="0">
              <a:solidFill>
                <a:srgbClr val="666666"/>
              </a:solidFill>
            </a:endParaRPr>
          </a:p>
          <a:p>
            <a:pPr algn="just"/>
            <a:endParaRPr lang="es-ES" i="1" dirty="0">
              <a:solidFill>
                <a:srgbClr val="666666"/>
              </a:solidFill>
            </a:endParaRPr>
          </a:p>
          <a:p>
            <a:pPr marL="342900" indent="-342900" algn="just">
              <a:buFont typeface="Arial" panose="020B0604020202020204" pitchFamily="34" charset="0"/>
              <a:buChar char="•"/>
            </a:pPr>
            <a:endParaRPr lang="es-MX" i="1" dirty="0">
              <a:solidFill>
                <a:srgbClr val="666666"/>
              </a:solidFill>
            </a:endParaRPr>
          </a:p>
          <a:p>
            <a:pPr lvl="0" algn="just"/>
            <a:endParaRPr lang="es-MX" i="1" dirty="0">
              <a:solidFill>
                <a:srgbClr val="666666"/>
              </a:solidFill>
            </a:endParaRPr>
          </a:p>
          <a:p>
            <a:pPr marL="342900" indent="-342900" algn="just">
              <a:buFont typeface="Arial" panose="020B0604020202020204" pitchFamily="34" charset="0"/>
              <a:buChar char="•"/>
            </a:pPr>
            <a:endParaRPr lang="es-MX" dirty="0"/>
          </a:p>
          <a:p>
            <a:pPr marL="457200" indent="-457200">
              <a:buAutoNum type="arabicPeriod"/>
            </a:pPr>
            <a:endParaRPr lang="es-MX" dirty="0"/>
          </a:p>
        </p:txBody>
      </p:sp>
      <p:sp>
        <p:nvSpPr>
          <p:cNvPr id="3" name="TextBox 2">
            <a:extLst>
              <a:ext uri="{FF2B5EF4-FFF2-40B4-BE49-F238E27FC236}">
                <a16:creationId xmlns:a16="http://schemas.microsoft.com/office/drawing/2014/main" id="{DFCEC968-8F69-9E42-E5A2-21634A6502F3}"/>
              </a:ext>
            </a:extLst>
          </p:cNvPr>
          <p:cNvSpPr txBox="1"/>
          <p:nvPr/>
        </p:nvSpPr>
        <p:spPr>
          <a:xfrm>
            <a:off x="1451203" y="1129314"/>
            <a:ext cx="9715350" cy="2031325"/>
          </a:xfrm>
          <a:prstGeom prst="rect">
            <a:avLst/>
          </a:prstGeom>
          <a:noFill/>
        </p:spPr>
        <p:txBody>
          <a:bodyPr wrap="square" rtlCol="0">
            <a:spAutoFit/>
          </a:bodyPr>
          <a:lstStyle/>
          <a:p>
            <a:pPr algn="just"/>
            <a:r>
              <a:rPr lang="es-MX" dirty="0"/>
              <a:t>En otro antecedente, en un Juicio de Amparo, se concedió la </a:t>
            </a:r>
            <a:r>
              <a:rPr lang="es-MX" b="1" dirty="0"/>
              <a:t>suspensión del acto reclamado por considerar </a:t>
            </a:r>
            <a:r>
              <a:rPr lang="es-MX" dirty="0"/>
              <a:t>que se cumplieron los requisitos para su otorgamiento, en específico, </a:t>
            </a:r>
            <a:r>
              <a:rPr lang="es-MX" b="1" dirty="0">
                <a:solidFill>
                  <a:schemeClr val="accent2"/>
                </a:solidFill>
              </a:rPr>
              <a:t>la apariencia del buen derecho:</a:t>
            </a:r>
          </a:p>
          <a:p>
            <a:endParaRPr lang="es-MX" b="1" dirty="0"/>
          </a:p>
          <a:p>
            <a:endParaRPr lang="es-MX" b="1" dirty="0"/>
          </a:p>
          <a:p>
            <a:endParaRPr lang="es-MX" b="1" dirty="0"/>
          </a:p>
          <a:p>
            <a:endParaRPr lang="en-US" b="1" dirty="0"/>
          </a:p>
        </p:txBody>
      </p:sp>
      <p:pic>
        <p:nvPicPr>
          <p:cNvPr id="10" name="Picture 9">
            <a:extLst>
              <a:ext uri="{FF2B5EF4-FFF2-40B4-BE49-F238E27FC236}">
                <a16:creationId xmlns:a16="http://schemas.microsoft.com/office/drawing/2014/main" id="{FAF928FD-8612-E1C2-0274-7D8DCCA20F01}"/>
              </a:ext>
            </a:extLst>
          </p:cNvPr>
          <p:cNvPicPr>
            <a:picLocks noChangeAspect="1"/>
          </p:cNvPicPr>
          <p:nvPr/>
        </p:nvPicPr>
        <p:blipFill>
          <a:blip r:embed="rId3"/>
          <a:stretch>
            <a:fillRect/>
          </a:stretch>
        </p:blipFill>
        <p:spPr>
          <a:xfrm>
            <a:off x="1692607" y="2146565"/>
            <a:ext cx="8888065" cy="3448531"/>
          </a:xfrm>
          <a:prstGeom prst="rect">
            <a:avLst/>
          </a:prstGeom>
        </p:spPr>
      </p:pic>
      <p:sp>
        <p:nvSpPr>
          <p:cNvPr id="11" name="Rectangle 10">
            <a:extLst>
              <a:ext uri="{FF2B5EF4-FFF2-40B4-BE49-F238E27FC236}">
                <a16:creationId xmlns:a16="http://schemas.microsoft.com/office/drawing/2014/main" id="{77977D76-3D96-E87D-745C-258FA3421E00}"/>
              </a:ext>
            </a:extLst>
          </p:cNvPr>
          <p:cNvSpPr/>
          <p:nvPr/>
        </p:nvSpPr>
        <p:spPr>
          <a:xfrm>
            <a:off x="1692607" y="5172145"/>
            <a:ext cx="8322762" cy="416453"/>
          </a:xfrm>
          <a:prstGeom prst="rect">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A8AF4263-4564-912B-F974-BC0BDC7ACCDB}"/>
              </a:ext>
            </a:extLst>
          </p:cNvPr>
          <p:cNvSpPr/>
          <p:nvPr/>
        </p:nvSpPr>
        <p:spPr>
          <a:xfrm>
            <a:off x="1692607" y="2144976"/>
            <a:ext cx="8888065" cy="3583710"/>
          </a:xfrm>
          <a:prstGeom prst="rect">
            <a:avLst/>
          </a:prstGeom>
          <a:noFill/>
          <a:ln>
            <a:solidFill>
              <a:schemeClr val="accent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5622972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15C21BED-B24E-90BE-E8F3-86B81197C1D7}"/>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5F04DBA0-7F5C-B59A-62CF-D83049CFD8B7}"/>
              </a:ext>
            </a:extLst>
          </p:cNvPr>
          <p:cNvSpPr>
            <a:spLocks noGrp="1"/>
          </p:cNvSpPr>
          <p:nvPr>
            <p:ph type="ctrTitle"/>
          </p:nvPr>
        </p:nvSpPr>
        <p:spPr>
          <a:xfrm>
            <a:off x="1278965" y="518929"/>
            <a:ext cx="9715350" cy="499530"/>
          </a:xfrm>
        </p:spPr>
        <p:txBody>
          <a:bodyPr>
            <a:normAutofit/>
          </a:bodyPr>
          <a:lstStyle/>
          <a:p>
            <a:pPr marL="0" indent="0" algn="ctr" rtl="0" eaLnBrk="1" latinLnBrk="0" hangingPunct="1">
              <a:spcBef>
                <a:spcPts val="576"/>
              </a:spcBef>
              <a:spcAft>
                <a:spcPts val="0"/>
              </a:spcAft>
            </a:pPr>
            <a:r>
              <a:rPr lang="es-MX" sz="3200" dirty="0">
                <a:solidFill>
                  <a:schemeClr val="accent2"/>
                </a:solidFill>
                <a:effectLst/>
                <a:ea typeface="+mn-ea"/>
              </a:rPr>
              <a:t>Juicio de Amparo</a:t>
            </a:r>
            <a:endParaRPr lang="es-MX" sz="3200" dirty="0">
              <a:solidFill>
                <a:schemeClr val="accent2"/>
              </a:solidFill>
              <a:effectLst/>
            </a:endParaRPr>
          </a:p>
        </p:txBody>
      </p:sp>
      <p:grpSp>
        <p:nvGrpSpPr>
          <p:cNvPr id="4" name="Grupo 11">
            <a:extLst>
              <a:ext uri="{FF2B5EF4-FFF2-40B4-BE49-F238E27FC236}">
                <a16:creationId xmlns:a16="http://schemas.microsoft.com/office/drawing/2014/main" id="{DD066335-693A-9F21-0E07-541EC1CDF31E}"/>
              </a:ext>
            </a:extLst>
          </p:cNvPr>
          <p:cNvGrpSpPr/>
          <p:nvPr/>
        </p:nvGrpSpPr>
        <p:grpSpPr>
          <a:xfrm>
            <a:off x="0" y="6079028"/>
            <a:ext cx="12191998" cy="805249"/>
            <a:chOff x="1" y="6055702"/>
            <a:chExt cx="12191998" cy="805249"/>
          </a:xfrm>
        </p:grpSpPr>
        <p:pic>
          <p:nvPicPr>
            <p:cNvPr id="5" name="Imagen 4">
              <a:extLst>
                <a:ext uri="{FF2B5EF4-FFF2-40B4-BE49-F238E27FC236}">
                  <a16:creationId xmlns:a16="http://schemas.microsoft.com/office/drawing/2014/main" id="{8812A10D-692B-2AF0-64DE-F80F9E3DFA66}"/>
                </a:ext>
              </a:extLst>
            </p:cNvPr>
            <p:cNvPicPr/>
            <p:nvPr/>
          </p:nvPicPr>
          <p:blipFill rotWithShape="1">
            <a:blip r:embed="rId2">
              <a:extLst>
                <a:ext uri="{28A0092B-C50C-407E-A947-70E740481C1C}">
                  <a14:useLocalDpi xmlns:a14="http://schemas.microsoft.com/office/drawing/2010/main" val="0"/>
                </a:ext>
              </a:extLst>
            </a:blip>
            <a:srcRect r="83979"/>
            <a:stretch/>
          </p:blipFill>
          <p:spPr>
            <a:xfrm>
              <a:off x="1" y="6058880"/>
              <a:ext cx="1151126" cy="799120"/>
            </a:xfrm>
            <a:prstGeom prst="rect">
              <a:avLst/>
            </a:prstGeom>
          </p:spPr>
        </p:pic>
        <p:pic>
          <p:nvPicPr>
            <p:cNvPr id="6" name="Imagen 5">
              <a:extLst>
                <a:ext uri="{FF2B5EF4-FFF2-40B4-BE49-F238E27FC236}">
                  <a16:creationId xmlns:a16="http://schemas.microsoft.com/office/drawing/2014/main" id="{3B696F37-012C-D703-553C-4125D74510F4}"/>
                </a:ext>
              </a:extLst>
            </p:cNvPr>
            <p:cNvPicPr/>
            <p:nvPr/>
          </p:nvPicPr>
          <p:blipFill rotWithShape="1">
            <a:blip r:embed="rId2">
              <a:extLst>
                <a:ext uri="{28A0092B-C50C-407E-A947-70E740481C1C}">
                  <a14:useLocalDpi xmlns:a14="http://schemas.microsoft.com/office/drawing/2010/main" val="0"/>
                </a:ext>
              </a:extLst>
            </a:blip>
            <a:srcRect l="15604" r="30912"/>
            <a:stretch/>
          </p:blipFill>
          <p:spPr>
            <a:xfrm>
              <a:off x="1151127" y="6055702"/>
              <a:ext cx="9339074" cy="799120"/>
            </a:xfrm>
            <a:prstGeom prst="rect">
              <a:avLst/>
            </a:prstGeom>
          </p:spPr>
        </p:pic>
        <p:pic>
          <p:nvPicPr>
            <p:cNvPr id="7" name="Imagen 6">
              <a:extLst>
                <a:ext uri="{FF2B5EF4-FFF2-40B4-BE49-F238E27FC236}">
                  <a16:creationId xmlns:a16="http://schemas.microsoft.com/office/drawing/2014/main" id="{0186951C-A596-DFA0-DC59-CF3C0F11AB9D}"/>
                </a:ext>
              </a:extLst>
            </p:cNvPr>
            <p:cNvPicPr/>
            <p:nvPr/>
          </p:nvPicPr>
          <p:blipFill rotWithShape="1">
            <a:blip r:embed="rId2">
              <a:extLst>
                <a:ext uri="{28A0092B-C50C-407E-A947-70E740481C1C}">
                  <a14:useLocalDpi xmlns:a14="http://schemas.microsoft.com/office/drawing/2010/main" val="0"/>
                </a:ext>
              </a:extLst>
            </a:blip>
            <a:srcRect l="68753"/>
            <a:stretch/>
          </p:blipFill>
          <p:spPr>
            <a:xfrm>
              <a:off x="10141109" y="6058880"/>
              <a:ext cx="2050890" cy="802071"/>
            </a:xfrm>
            <a:prstGeom prst="rect">
              <a:avLst/>
            </a:prstGeom>
          </p:spPr>
        </p:pic>
      </p:grpSp>
      <p:sp>
        <p:nvSpPr>
          <p:cNvPr id="8" name="Subtítulo 2">
            <a:extLst>
              <a:ext uri="{FF2B5EF4-FFF2-40B4-BE49-F238E27FC236}">
                <a16:creationId xmlns:a16="http://schemas.microsoft.com/office/drawing/2014/main" id="{D7A1C396-0E8C-9D2D-AFA2-6B203418E795}"/>
              </a:ext>
            </a:extLst>
          </p:cNvPr>
          <p:cNvSpPr>
            <a:spLocks noGrp="1"/>
          </p:cNvSpPr>
          <p:nvPr>
            <p:ph type="subTitle" idx="1"/>
          </p:nvPr>
        </p:nvSpPr>
        <p:spPr>
          <a:xfrm>
            <a:off x="870155" y="2538805"/>
            <a:ext cx="10884310" cy="3706718"/>
          </a:xfrm>
        </p:spPr>
        <p:txBody>
          <a:bodyPr>
            <a:normAutofit/>
          </a:bodyPr>
          <a:lstStyle/>
          <a:p>
            <a:pPr algn="just">
              <a:spcAft>
                <a:spcPts val="505"/>
              </a:spcAft>
            </a:pPr>
            <a:endParaRPr lang="es-ES" sz="2000" b="1" i="1" dirty="0">
              <a:solidFill>
                <a:schemeClr val="accent1"/>
              </a:solidFill>
            </a:endParaRPr>
          </a:p>
          <a:p>
            <a:pPr marL="914400" lvl="0" algn="just"/>
            <a:endParaRPr lang="es-MX" i="1" dirty="0">
              <a:solidFill>
                <a:srgbClr val="666666"/>
              </a:solidFill>
            </a:endParaRPr>
          </a:p>
          <a:p>
            <a:pPr algn="just"/>
            <a:endParaRPr lang="es-ES" i="1" dirty="0">
              <a:solidFill>
                <a:srgbClr val="666666"/>
              </a:solidFill>
            </a:endParaRPr>
          </a:p>
          <a:p>
            <a:pPr marL="342900" indent="-342900" algn="just">
              <a:buFont typeface="Arial" panose="020B0604020202020204" pitchFamily="34" charset="0"/>
              <a:buChar char="•"/>
            </a:pPr>
            <a:endParaRPr lang="es-MX" i="1" dirty="0">
              <a:solidFill>
                <a:srgbClr val="666666"/>
              </a:solidFill>
            </a:endParaRPr>
          </a:p>
          <a:p>
            <a:pPr lvl="0" algn="just"/>
            <a:endParaRPr lang="es-MX" i="1" dirty="0">
              <a:solidFill>
                <a:srgbClr val="666666"/>
              </a:solidFill>
            </a:endParaRPr>
          </a:p>
          <a:p>
            <a:pPr marL="342900" indent="-342900" algn="just">
              <a:buFont typeface="Arial" panose="020B0604020202020204" pitchFamily="34" charset="0"/>
              <a:buChar char="•"/>
            </a:pPr>
            <a:endParaRPr lang="es-MX" dirty="0"/>
          </a:p>
          <a:p>
            <a:pPr marL="457200" indent="-457200">
              <a:buAutoNum type="arabicPeriod"/>
            </a:pPr>
            <a:endParaRPr lang="es-MX" dirty="0"/>
          </a:p>
        </p:txBody>
      </p:sp>
      <p:sp>
        <p:nvSpPr>
          <p:cNvPr id="3" name="TextBox 2">
            <a:extLst>
              <a:ext uri="{FF2B5EF4-FFF2-40B4-BE49-F238E27FC236}">
                <a16:creationId xmlns:a16="http://schemas.microsoft.com/office/drawing/2014/main" id="{D52E157B-9D50-A5A6-BFC0-D3948D16B8A6}"/>
              </a:ext>
            </a:extLst>
          </p:cNvPr>
          <p:cNvSpPr txBox="1"/>
          <p:nvPr/>
        </p:nvSpPr>
        <p:spPr>
          <a:xfrm>
            <a:off x="1451203" y="1147551"/>
            <a:ext cx="9715350" cy="2031325"/>
          </a:xfrm>
          <a:prstGeom prst="rect">
            <a:avLst/>
          </a:prstGeom>
          <a:noFill/>
        </p:spPr>
        <p:txBody>
          <a:bodyPr wrap="square" rtlCol="0">
            <a:spAutoFit/>
          </a:bodyPr>
          <a:lstStyle/>
          <a:p>
            <a:pPr algn="just"/>
            <a:r>
              <a:rPr lang="es-MX" dirty="0"/>
              <a:t>Esta </a:t>
            </a:r>
            <a:r>
              <a:rPr lang="es-MX" b="1" dirty="0">
                <a:solidFill>
                  <a:schemeClr val="accent2"/>
                </a:solidFill>
              </a:rPr>
              <a:t>apariencia del buen derecho</a:t>
            </a:r>
            <a:r>
              <a:rPr lang="es-MX" b="1" dirty="0"/>
              <a:t>, </a:t>
            </a:r>
            <a:r>
              <a:rPr lang="es-MX" dirty="0"/>
              <a:t>tuvo verificativo al acreditarse que el domicilio de la instalación era coincidente con el permiso otorgado por la entonces Comisión Reguladora de Energía</a:t>
            </a:r>
            <a:r>
              <a:rPr lang="es-MX" b="1" dirty="0"/>
              <a:t> </a:t>
            </a:r>
            <a:r>
              <a:rPr lang="es-MX" dirty="0"/>
              <a:t>y el domicilio descrito en la Licencia Ambiental otorgada por la </a:t>
            </a:r>
            <a:r>
              <a:rPr lang="es-MX" b="1" dirty="0"/>
              <a:t>ASEA</a:t>
            </a:r>
            <a:r>
              <a:rPr lang="es-MX" dirty="0"/>
              <a:t>:</a:t>
            </a:r>
          </a:p>
          <a:p>
            <a:endParaRPr lang="es-MX" b="1" dirty="0"/>
          </a:p>
          <a:p>
            <a:endParaRPr lang="es-MX" b="1" dirty="0"/>
          </a:p>
          <a:p>
            <a:endParaRPr lang="es-MX" b="1" dirty="0"/>
          </a:p>
          <a:p>
            <a:endParaRPr lang="en-US" b="1" dirty="0"/>
          </a:p>
        </p:txBody>
      </p:sp>
      <p:pic>
        <p:nvPicPr>
          <p:cNvPr id="12" name="Picture 11">
            <a:extLst>
              <a:ext uri="{FF2B5EF4-FFF2-40B4-BE49-F238E27FC236}">
                <a16:creationId xmlns:a16="http://schemas.microsoft.com/office/drawing/2014/main" id="{4777A23B-C865-2DBA-FA17-637CAC80AEB2}"/>
              </a:ext>
            </a:extLst>
          </p:cNvPr>
          <p:cNvPicPr>
            <a:picLocks noChangeAspect="1"/>
          </p:cNvPicPr>
          <p:nvPr/>
        </p:nvPicPr>
        <p:blipFill>
          <a:blip r:embed="rId3"/>
          <a:stretch>
            <a:fillRect/>
          </a:stretch>
        </p:blipFill>
        <p:spPr>
          <a:xfrm>
            <a:off x="1668791" y="2132093"/>
            <a:ext cx="8935697" cy="2953162"/>
          </a:xfrm>
          <a:prstGeom prst="rect">
            <a:avLst/>
          </a:prstGeom>
        </p:spPr>
      </p:pic>
      <p:sp>
        <p:nvSpPr>
          <p:cNvPr id="13" name="Rectangle 12">
            <a:extLst>
              <a:ext uri="{FF2B5EF4-FFF2-40B4-BE49-F238E27FC236}">
                <a16:creationId xmlns:a16="http://schemas.microsoft.com/office/drawing/2014/main" id="{18DA19D0-F89C-77C7-6985-94869670F35A}"/>
              </a:ext>
            </a:extLst>
          </p:cNvPr>
          <p:cNvSpPr/>
          <p:nvPr/>
        </p:nvSpPr>
        <p:spPr>
          <a:xfrm>
            <a:off x="1699708" y="2409713"/>
            <a:ext cx="8790492" cy="1857363"/>
          </a:xfrm>
          <a:prstGeom prst="rect">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8AA4533-9AA4-2D61-AC3B-9406B46068F3}"/>
              </a:ext>
            </a:extLst>
          </p:cNvPr>
          <p:cNvSpPr/>
          <p:nvPr/>
        </p:nvSpPr>
        <p:spPr>
          <a:xfrm>
            <a:off x="1668791" y="2132093"/>
            <a:ext cx="8935697" cy="3053093"/>
          </a:xfrm>
          <a:prstGeom prst="rect">
            <a:avLst/>
          </a:prstGeom>
          <a:noFill/>
          <a:ln>
            <a:solidFill>
              <a:schemeClr val="accent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7342314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0F2CA2BA-F284-2EAB-55EF-9A002E471DA3}"/>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7557E21F-C680-EC50-5DA6-4880AAF14E1B}"/>
              </a:ext>
            </a:extLst>
          </p:cNvPr>
          <p:cNvSpPr>
            <a:spLocks noGrp="1"/>
          </p:cNvSpPr>
          <p:nvPr>
            <p:ph type="ctrTitle"/>
          </p:nvPr>
        </p:nvSpPr>
        <p:spPr>
          <a:xfrm>
            <a:off x="1278965" y="518929"/>
            <a:ext cx="9715350" cy="499530"/>
          </a:xfrm>
        </p:spPr>
        <p:txBody>
          <a:bodyPr>
            <a:normAutofit/>
          </a:bodyPr>
          <a:lstStyle/>
          <a:p>
            <a:pPr marL="0" indent="0" algn="ctr" rtl="0" eaLnBrk="1" latinLnBrk="0" hangingPunct="1">
              <a:spcBef>
                <a:spcPts val="576"/>
              </a:spcBef>
              <a:spcAft>
                <a:spcPts val="0"/>
              </a:spcAft>
            </a:pPr>
            <a:r>
              <a:rPr lang="es-MX" sz="3200" dirty="0">
                <a:solidFill>
                  <a:schemeClr val="accent2"/>
                </a:solidFill>
              </a:rPr>
              <a:t>Conclusiones</a:t>
            </a:r>
            <a:endParaRPr lang="es-MX" sz="3200" dirty="0">
              <a:solidFill>
                <a:schemeClr val="accent2"/>
              </a:solidFill>
              <a:effectLst/>
            </a:endParaRPr>
          </a:p>
        </p:txBody>
      </p:sp>
      <p:grpSp>
        <p:nvGrpSpPr>
          <p:cNvPr id="4" name="Grupo 11">
            <a:extLst>
              <a:ext uri="{FF2B5EF4-FFF2-40B4-BE49-F238E27FC236}">
                <a16:creationId xmlns:a16="http://schemas.microsoft.com/office/drawing/2014/main" id="{7FEF4A88-00AB-9426-89B3-973609D65033}"/>
              </a:ext>
            </a:extLst>
          </p:cNvPr>
          <p:cNvGrpSpPr/>
          <p:nvPr/>
        </p:nvGrpSpPr>
        <p:grpSpPr>
          <a:xfrm>
            <a:off x="0" y="6079028"/>
            <a:ext cx="12191998" cy="805249"/>
            <a:chOff x="1" y="6055702"/>
            <a:chExt cx="12191998" cy="805249"/>
          </a:xfrm>
        </p:grpSpPr>
        <p:pic>
          <p:nvPicPr>
            <p:cNvPr id="5" name="Imagen 4">
              <a:extLst>
                <a:ext uri="{FF2B5EF4-FFF2-40B4-BE49-F238E27FC236}">
                  <a16:creationId xmlns:a16="http://schemas.microsoft.com/office/drawing/2014/main" id="{A888A4FB-EAC8-9DAB-9635-DE8F222471D9}"/>
                </a:ext>
              </a:extLst>
            </p:cNvPr>
            <p:cNvPicPr/>
            <p:nvPr/>
          </p:nvPicPr>
          <p:blipFill rotWithShape="1">
            <a:blip r:embed="rId2">
              <a:extLst>
                <a:ext uri="{28A0092B-C50C-407E-A947-70E740481C1C}">
                  <a14:useLocalDpi xmlns:a14="http://schemas.microsoft.com/office/drawing/2010/main" val="0"/>
                </a:ext>
              </a:extLst>
            </a:blip>
            <a:srcRect r="83979"/>
            <a:stretch/>
          </p:blipFill>
          <p:spPr>
            <a:xfrm>
              <a:off x="1" y="6058880"/>
              <a:ext cx="1151126" cy="799120"/>
            </a:xfrm>
            <a:prstGeom prst="rect">
              <a:avLst/>
            </a:prstGeom>
          </p:spPr>
        </p:pic>
        <p:pic>
          <p:nvPicPr>
            <p:cNvPr id="6" name="Imagen 5">
              <a:extLst>
                <a:ext uri="{FF2B5EF4-FFF2-40B4-BE49-F238E27FC236}">
                  <a16:creationId xmlns:a16="http://schemas.microsoft.com/office/drawing/2014/main" id="{B74D2F68-D4D8-0946-3614-ABDB8FA9B41F}"/>
                </a:ext>
              </a:extLst>
            </p:cNvPr>
            <p:cNvPicPr/>
            <p:nvPr/>
          </p:nvPicPr>
          <p:blipFill rotWithShape="1">
            <a:blip r:embed="rId2">
              <a:extLst>
                <a:ext uri="{28A0092B-C50C-407E-A947-70E740481C1C}">
                  <a14:useLocalDpi xmlns:a14="http://schemas.microsoft.com/office/drawing/2010/main" val="0"/>
                </a:ext>
              </a:extLst>
            </a:blip>
            <a:srcRect l="15604" r="30912"/>
            <a:stretch/>
          </p:blipFill>
          <p:spPr>
            <a:xfrm>
              <a:off x="1151127" y="6055702"/>
              <a:ext cx="9339074" cy="799120"/>
            </a:xfrm>
            <a:prstGeom prst="rect">
              <a:avLst/>
            </a:prstGeom>
          </p:spPr>
        </p:pic>
        <p:pic>
          <p:nvPicPr>
            <p:cNvPr id="7" name="Imagen 6">
              <a:extLst>
                <a:ext uri="{FF2B5EF4-FFF2-40B4-BE49-F238E27FC236}">
                  <a16:creationId xmlns:a16="http://schemas.microsoft.com/office/drawing/2014/main" id="{31E2C74E-1092-8C03-4652-AEE72BC25A60}"/>
                </a:ext>
              </a:extLst>
            </p:cNvPr>
            <p:cNvPicPr/>
            <p:nvPr/>
          </p:nvPicPr>
          <p:blipFill rotWithShape="1">
            <a:blip r:embed="rId2">
              <a:extLst>
                <a:ext uri="{28A0092B-C50C-407E-A947-70E740481C1C}">
                  <a14:useLocalDpi xmlns:a14="http://schemas.microsoft.com/office/drawing/2010/main" val="0"/>
                </a:ext>
              </a:extLst>
            </a:blip>
            <a:srcRect l="68753"/>
            <a:stretch/>
          </p:blipFill>
          <p:spPr>
            <a:xfrm>
              <a:off x="10141109" y="6058880"/>
              <a:ext cx="2050890" cy="802071"/>
            </a:xfrm>
            <a:prstGeom prst="rect">
              <a:avLst/>
            </a:prstGeom>
          </p:spPr>
        </p:pic>
      </p:grpSp>
      <p:sp>
        <p:nvSpPr>
          <p:cNvPr id="8" name="Subtítulo 2">
            <a:extLst>
              <a:ext uri="{FF2B5EF4-FFF2-40B4-BE49-F238E27FC236}">
                <a16:creationId xmlns:a16="http://schemas.microsoft.com/office/drawing/2014/main" id="{A34460D9-E48C-1BC1-7E83-6253E164DED0}"/>
              </a:ext>
            </a:extLst>
          </p:cNvPr>
          <p:cNvSpPr>
            <a:spLocks noGrp="1"/>
          </p:cNvSpPr>
          <p:nvPr>
            <p:ph type="subTitle" idx="1"/>
          </p:nvPr>
        </p:nvSpPr>
        <p:spPr>
          <a:xfrm>
            <a:off x="870155" y="2538805"/>
            <a:ext cx="10884310" cy="3706718"/>
          </a:xfrm>
        </p:spPr>
        <p:txBody>
          <a:bodyPr>
            <a:normAutofit/>
          </a:bodyPr>
          <a:lstStyle/>
          <a:p>
            <a:pPr algn="just">
              <a:spcAft>
                <a:spcPts val="505"/>
              </a:spcAft>
            </a:pPr>
            <a:endParaRPr lang="es-ES" sz="2000" b="1" i="1" dirty="0">
              <a:solidFill>
                <a:schemeClr val="accent1"/>
              </a:solidFill>
            </a:endParaRPr>
          </a:p>
          <a:p>
            <a:pPr marL="914400" lvl="0" algn="just"/>
            <a:endParaRPr lang="es-MX" i="1" dirty="0">
              <a:solidFill>
                <a:srgbClr val="666666"/>
              </a:solidFill>
            </a:endParaRPr>
          </a:p>
          <a:p>
            <a:pPr algn="just"/>
            <a:endParaRPr lang="es-ES" i="1" dirty="0">
              <a:solidFill>
                <a:srgbClr val="666666"/>
              </a:solidFill>
            </a:endParaRPr>
          </a:p>
          <a:p>
            <a:pPr marL="342900" indent="-342900" algn="just">
              <a:buFont typeface="Arial" panose="020B0604020202020204" pitchFamily="34" charset="0"/>
              <a:buChar char="•"/>
            </a:pPr>
            <a:endParaRPr lang="es-MX" i="1" dirty="0">
              <a:solidFill>
                <a:srgbClr val="666666"/>
              </a:solidFill>
            </a:endParaRPr>
          </a:p>
          <a:p>
            <a:pPr lvl="0" algn="just"/>
            <a:endParaRPr lang="es-MX" i="1" dirty="0">
              <a:solidFill>
                <a:srgbClr val="666666"/>
              </a:solidFill>
            </a:endParaRPr>
          </a:p>
          <a:p>
            <a:pPr marL="342900" indent="-342900" algn="just">
              <a:buFont typeface="Arial" panose="020B0604020202020204" pitchFamily="34" charset="0"/>
              <a:buChar char="•"/>
            </a:pPr>
            <a:endParaRPr lang="es-MX" dirty="0"/>
          </a:p>
          <a:p>
            <a:pPr marL="457200" indent="-457200">
              <a:buAutoNum type="arabicPeriod"/>
            </a:pPr>
            <a:endParaRPr lang="es-MX" dirty="0"/>
          </a:p>
        </p:txBody>
      </p:sp>
      <p:graphicFrame>
        <p:nvGraphicFramePr>
          <p:cNvPr id="10" name="Diagram 9">
            <a:extLst>
              <a:ext uri="{FF2B5EF4-FFF2-40B4-BE49-F238E27FC236}">
                <a16:creationId xmlns:a16="http://schemas.microsoft.com/office/drawing/2014/main" id="{E6F2E581-A1C6-F842-85DE-181C02A6B1BA}"/>
              </a:ext>
            </a:extLst>
          </p:cNvPr>
          <p:cNvGraphicFramePr/>
          <p:nvPr>
            <p:extLst>
              <p:ext uri="{D42A27DB-BD31-4B8C-83A1-F6EECF244321}">
                <p14:modId xmlns:p14="http://schemas.microsoft.com/office/powerpoint/2010/main" val="983559481"/>
              </p:ext>
            </p:extLst>
          </p:nvPr>
        </p:nvGraphicFramePr>
        <p:xfrm>
          <a:off x="1151126" y="1151068"/>
          <a:ext cx="10456375" cy="415245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82164300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61912" y="1391500"/>
            <a:ext cx="12077700" cy="1104900"/>
          </a:xfrm>
          <a:prstGeom prst="rect">
            <a:avLst/>
          </a:prstGeom>
          <a:ln w="9525">
            <a:solidFill>
              <a:srgbClr val="0070BB"/>
            </a:solidFill>
          </a:ln>
        </p:spPr>
        <p:txBody>
          <a:bodyPr vert="horz" wrap="square" lIns="0" tIns="244475" rIns="0" bIns="0" rtlCol="0">
            <a:spAutoFit/>
          </a:bodyPr>
          <a:lstStyle/>
          <a:p>
            <a:pPr algn="ctr">
              <a:lnSpc>
                <a:spcPct val="100000"/>
              </a:lnSpc>
              <a:spcBef>
                <a:spcPts val="1925"/>
              </a:spcBef>
            </a:pPr>
            <a:r>
              <a:rPr sz="4100" b="0" spc="-10" dirty="0">
                <a:solidFill>
                  <a:srgbClr val="496F90"/>
                </a:solidFill>
                <a:latin typeface="Calibri"/>
                <a:cs typeface="Calibri"/>
              </a:rPr>
              <a:t>Gracias</a:t>
            </a:r>
            <a:endParaRPr sz="4100">
              <a:latin typeface="Calibri"/>
              <a:cs typeface="Calibri"/>
            </a:endParaRPr>
          </a:p>
        </p:txBody>
      </p:sp>
      <p:pic>
        <p:nvPicPr>
          <p:cNvPr id="3" name="object 3"/>
          <p:cNvPicPr/>
          <p:nvPr/>
        </p:nvPicPr>
        <p:blipFill>
          <a:blip r:embed="rId2" cstate="print"/>
          <a:stretch>
            <a:fillRect/>
          </a:stretch>
        </p:blipFill>
        <p:spPr>
          <a:xfrm>
            <a:off x="5438339" y="6311440"/>
            <a:ext cx="1296396" cy="432745"/>
          </a:xfrm>
          <a:prstGeom prst="rect">
            <a:avLst/>
          </a:prstGeom>
        </p:spPr>
      </p:pic>
      <p:sp>
        <p:nvSpPr>
          <p:cNvPr id="4" name="object 4"/>
          <p:cNvSpPr txBox="1"/>
          <p:nvPr/>
        </p:nvSpPr>
        <p:spPr>
          <a:xfrm>
            <a:off x="5080632" y="2529351"/>
            <a:ext cx="2033270" cy="231775"/>
          </a:xfrm>
          <a:prstGeom prst="rect">
            <a:avLst/>
          </a:prstGeom>
        </p:spPr>
        <p:txBody>
          <a:bodyPr vert="horz" wrap="square" lIns="0" tIns="12700" rIns="0" bIns="0" rtlCol="0">
            <a:spAutoFit/>
          </a:bodyPr>
          <a:lstStyle/>
          <a:p>
            <a:pPr marL="12700" marR="0" lvl="0" indent="0" defTabSz="914400" eaLnBrk="1" fontAlgn="auto" latinLnBrk="0" hangingPunct="1">
              <a:lnSpc>
                <a:spcPct val="100000"/>
              </a:lnSpc>
              <a:spcBef>
                <a:spcPts val="100"/>
              </a:spcBef>
              <a:spcAft>
                <a:spcPts val="0"/>
              </a:spcAft>
              <a:buClrTx/>
              <a:buSzTx/>
              <a:buFontTx/>
              <a:buNone/>
              <a:tabLst/>
              <a:defRPr/>
            </a:pPr>
            <a:r>
              <a:rPr kumimoji="0" sz="1350" b="0" i="0" u="sng" strike="noStrike" kern="0" cap="none" spc="-10" normalizeH="0" baseline="0" noProof="0" dirty="0">
                <a:ln>
                  <a:noFill/>
                </a:ln>
                <a:solidFill>
                  <a:srgbClr val="0070BB"/>
                </a:solidFill>
                <a:effectLst/>
                <a:uLnTx/>
                <a:uFill>
                  <a:solidFill>
                    <a:srgbClr val="0070BB"/>
                  </a:solidFill>
                </a:uFill>
                <a:latin typeface="Calibri"/>
                <a:cs typeface="Calibri"/>
                <a:hlinkClick r:id="rId3"/>
              </a:rPr>
              <a:t>www.gmbabogados.com.mx</a:t>
            </a:r>
            <a:endParaRPr kumimoji="0" sz="1350" b="0" i="0" u="none" strike="noStrike" kern="0" cap="none" spc="0" normalizeH="0" baseline="0" noProof="0">
              <a:ln>
                <a:noFill/>
              </a:ln>
              <a:solidFill>
                <a:sysClr val="windowText" lastClr="000000"/>
              </a:solidFill>
              <a:effectLst/>
              <a:uLnTx/>
              <a:uFillTx/>
              <a:latin typeface="Calibri"/>
              <a:cs typeface="Calibri"/>
            </a:endParaRPr>
          </a:p>
        </p:txBody>
      </p:sp>
      <p:sp>
        <p:nvSpPr>
          <p:cNvPr id="5" name="object 5"/>
          <p:cNvSpPr txBox="1"/>
          <p:nvPr/>
        </p:nvSpPr>
        <p:spPr>
          <a:xfrm>
            <a:off x="2080989" y="5560362"/>
            <a:ext cx="1837055" cy="313690"/>
          </a:xfrm>
          <a:prstGeom prst="rect">
            <a:avLst/>
          </a:prstGeom>
        </p:spPr>
        <p:txBody>
          <a:bodyPr vert="horz" wrap="square" lIns="0" tIns="17145" rIns="0" bIns="0" rtlCol="0">
            <a:spAutoFit/>
          </a:bodyPr>
          <a:lstStyle/>
          <a:p>
            <a:pPr marL="12700" marR="0" lvl="0" indent="0" defTabSz="914400" eaLnBrk="1" fontAlgn="auto" latinLnBrk="0" hangingPunct="1">
              <a:lnSpc>
                <a:spcPct val="100000"/>
              </a:lnSpc>
              <a:spcBef>
                <a:spcPts val="135"/>
              </a:spcBef>
              <a:spcAft>
                <a:spcPts val="0"/>
              </a:spcAft>
              <a:buClrTx/>
              <a:buSzTx/>
              <a:buFontTx/>
              <a:buNone/>
              <a:tabLst/>
              <a:defRPr/>
            </a:pPr>
            <a:r>
              <a:rPr kumimoji="0" sz="1850" b="0" i="0" u="none" strike="noStrike" kern="0" cap="none" spc="-95" normalizeH="0" baseline="0" noProof="0" dirty="0">
                <a:ln>
                  <a:noFill/>
                </a:ln>
                <a:solidFill>
                  <a:srgbClr val="1D1D1B"/>
                </a:solidFill>
                <a:effectLst/>
                <a:uLnTx/>
                <a:uFillTx/>
                <a:latin typeface="Trebuchet MS"/>
                <a:cs typeface="Trebuchet MS"/>
              </a:rPr>
              <a:t>Javier</a:t>
            </a:r>
            <a:r>
              <a:rPr kumimoji="0" sz="1850" b="0" i="0" u="none" strike="noStrike" kern="0" cap="none" spc="-125" normalizeH="0" baseline="0" noProof="0" dirty="0">
                <a:ln>
                  <a:noFill/>
                </a:ln>
                <a:solidFill>
                  <a:srgbClr val="1D1D1B"/>
                </a:solidFill>
                <a:effectLst/>
                <a:uLnTx/>
                <a:uFillTx/>
                <a:latin typeface="Trebuchet MS"/>
                <a:cs typeface="Trebuchet MS"/>
              </a:rPr>
              <a:t> </a:t>
            </a:r>
            <a:r>
              <a:rPr kumimoji="0" sz="1850" b="0" i="0" u="none" strike="noStrike" kern="0" cap="none" spc="-40" normalizeH="0" baseline="0" noProof="0" dirty="0">
                <a:ln>
                  <a:noFill/>
                </a:ln>
                <a:solidFill>
                  <a:srgbClr val="1D1D1B"/>
                </a:solidFill>
                <a:effectLst/>
                <a:uLnTx/>
                <a:uFillTx/>
                <a:latin typeface="Trebuchet MS"/>
                <a:cs typeface="Trebuchet MS"/>
              </a:rPr>
              <a:t>Govea</a:t>
            </a:r>
            <a:r>
              <a:rPr kumimoji="0" sz="1850" b="0" i="0" u="none" strike="noStrike" kern="0" cap="none" spc="-125" normalizeH="0" baseline="0" noProof="0" dirty="0">
                <a:ln>
                  <a:noFill/>
                </a:ln>
                <a:solidFill>
                  <a:srgbClr val="1D1D1B"/>
                </a:solidFill>
                <a:effectLst/>
                <a:uLnTx/>
                <a:uFillTx/>
                <a:latin typeface="Trebuchet MS"/>
                <a:cs typeface="Trebuchet MS"/>
              </a:rPr>
              <a:t> </a:t>
            </a:r>
            <a:r>
              <a:rPr kumimoji="0" sz="1850" b="0" i="0" u="none" strike="noStrike" kern="0" cap="none" spc="-20" normalizeH="0" baseline="0" noProof="0" dirty="0">
                <a:ln>
                  <a:noFill/>
                </a:ln>
                <a:solidFill>
                  <a:srgbClr val="1D1D1B"/>
                </a:solidFill>
                <a:effectLst/>
                <a:uLnTx/>
                <a:uFillTx/>
                <a:latin typeface="Trebuchet MS"/>
                <a:cs typeface="Trebuchet MS"/>
              </a:rPr>
              <a:t>Soria</a:t>
            </a:r>
            <a:endParaRPr kumimoji="0" sz="1850" b="0" i="0" u="none" strike="noStrike" kern="0" cap="none" spc="0" normalizeH="0" baseline="0" noProof="0">
              <a:ln>
                <a:noFill/>
              </a:ln>
              <a:solidFill>
                <a:sysClr val="windowText" lastClr="000000"/>
              </a:solidFill>
              <a:effectLst/>
              <a:uLnTx/>
              <a:uFillTx/>
              <a:latin typeface="Trebuchet MS"/>
              <a:cs typeface="Trebuchet MS"/>
            </a:endParaRPr>
          </a:p>
        </p:txBody>
      </p:sp>
      <p:pic>
        <p:nvPicPr>
          <p:cNvPr id="6" name="object 6"/>
          <p:cNvPicPr/>
          <p:nvPr/>
        </p:nvPicPr>
        <p:blipFill>
          <a:blip r:embed="rId4" cstate="print"/>
          <a:stretch>
            <a:fillRect/>
          </a:stretch>
        </p:blipFill>
        <p:spPr>
          <a:xfrm>
            <a:off x="2049569" y="3465234"/>
            <a:ext cx="1899343" cy="1897100"/>
          </a:xfrm>
          <a:prstGeom prst="rect">
            <a:avLst/>
          </a:prstGeom>
        </p:spPr>
      </p:pic>
      <p:sp>
        <p:nvSpPr>
          <p:cNvPr id="7" name="object 7"/>
          <p:cNvSpPr txBox="1"/>
          <p:nvPr/>
        </p:nvSpPr>
        <p:spPr>
          <a:xfrm>
            <a:off x="8203877" y="5560325"/>
            <a:ext cx="3226123" cy="302006"/>
          </a:xfrm>
          <a:prstGeom prst="rect">
            <a:avLst/>
          </a:prstGeom>
        </p:spPr>
        <p:txBody>
          <a:bodyPr vert="horz" wrap="square" lIns="0" tIns="17145" rIns="0" bIns="0" rtlCol="0">
            <a:spAutoFit/>
          </a:bodyPr>
          <a:lstStyle/>
          <a:p>
            <a:pPr marL="12700" marR="0" lvl="0" indent="0" defTabSz="914400" eaLnBrk="1" fontAlgn="auto" latinLnBrk="0" hangingPunct="1">
              <a:lnSpc>
                <a:spcPct val="100000"/>
              </a:lnSpc>
              <a:spcBef>
                <a:spcPts val="135"/>
              </a:spcBef>
              <a:spcAft>
                <a:spcPts val="0"/>
              </a:spcAft>
              <a:buClrTx/>
              <a:buSzTx/>
              <a:buFontTx/>
              <a:buNone/>
              <a:tabLst/>
              <a:defRPr/>
            </a:pPr>
            <a:r>
              <a:rPr kumimoji="0" lang="es-419" sz="1850" b="0" i="0" u="none" strike="noStrike" kern="0" cap="none" spc="-20" normalizeH="0" baseline="0" noProof="0" dirty="0">
                <a:ln>
                  <a:noFill/>
                </a:ln>
                <a:solidFill>
                  <a:srgbClr val="1D1D1B"/>
                </a:solidFill>
                <a:effectLst/>
                <a:uLnTx/>
                <a:uFillTx/>
                <a:latin typeface="Trebuchet MS"/>
                <a:cs typeface="Trebuchet MS"/>
              </a:rPr>
              <a:t>Sergio Eduardo Herrera Torres</a:t>
            </a:r>
            <a:endParaRPr kumimoji="0" sz="1850" b="0" i="0" u="none" strike="noStrike" kern="0" cap="none" spc="0" normalizeH="0" baseline="0" noProof="0" dirty="0">
              <a:ln>
                <a:noFill/>
              </a:ln>
              <a:solidFill>
                <a:sysClr val="windowText" lastClr="000000"/>
              </a:solidFill>
              <a:effectLst/>
              <a:uLnTx/>
              <a:uFillTx/>
              <a:latin typeface="Trebuchet MS"/>
              <a:cs typeface="Trebuchet MS"/>
            </a:endParaRPr>
          </a:p>
        </p:txBody>
      </p:sp>
      <p:pic>
        <p:nvPicPr>
          <p:cNvPr id="16" name="Picture 15">
            <a:extLst>
              <a:ext uri="{FF2B5EF4-FFF2-40B4-BE49-F238E27FC236}">
                <a16:creationId xmlns:a16="http://schemas.microsoft.com/office/drawing/2014/main" id="{5D848709-63D9-38EE-2BB6-D6F0426584B6}"/>
              </a:ext>
            </a:extLst>
          </p:cNvPr>
          <p:cNvPicPr>
            <a:picLocks noChangeAspect="1"/>
          </p:cNvPicPr>
          <p:nvPr/>
        </p:nvPicPr>
        <p:blipFill>
          <a:blip r:embed="rId5"/>
          <a:stretch>
            <a:fillRect/>
          </a:stretch>
        </p:blipFill>
        <p:spPr>
          <a:xfrm>
            <a:off x="8647844" y="3465234"/>
            <a:ext cx="2024625" cy="2067870"/>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77F2B3FB-2466-44FF-959A-550F2C0729FB}"/>
              </a:ext>
            </a:extLst>
          </p:cNvPr>
          <p:cNvSpPr/>
          <p:nvPr/>
        </p:nvSpPr>
        <p:spPr>
          <a:xfrm>
            <a:off x="773328" y="145918"/>
            <a:ext cx="10831084" cy="539400"/>
          </a:xfrm>
          <a:prstGeom prst="rect">
            <a:avLst/>
          </a:prstGeom>
          <a:noFill/>
        </p:spPr>
        <p:txBody>
          <a:bodyPr wrap="square" lIns="69681" tIns="34840" rIns="69681" bIns="34840">
            <a:spAutoFit/>
          </a:bodyPr>
          <a:lstStyle/>
          <a:p>
            <a:pPr marL="0" marR="0" lvl="0" indent="0" algn="ctr" defTabSz="696773" rtl="0" eaLnBrk="1" fontAlgn="auto" latinLnBrk="0" hangingPunct="1">
              <a:lnSpc>
                <a:spcPct val="100000"/>
              </a:lnSpc>
              <a:spcBef>
                <a:spcPts val="0"/>
              </a:spcBef>
              <a:spcAft>
                <a:spcPts val="0"/>
              </a:spcAft>
              <a:buClrTx/>
              <a:buSzTx/>
              <a:buFontTx/>
              <a:buNone/>
              <a:tabLst/>
              <a:defRPr/>
            </a:pPr>
            <a:r>
              <a:rPr kumimoji="0" lang="es-ES" sz="3048" b="0"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Calibri"/>
                <a:ea typeface="+mn-ea"/>
                <a:cs typeface="+mn-cs"/>
              </a:rPr>
              <a:t>Servicios integrales GMB</a:t>
            </a:r>
          </a:p>
        </p:txBody>
      </p:sp>
      <p:sp>
        <p:nvSpPr>
          <p:cNvPr id="3" name="5 CuadroTexto">
            <a:extLst>
              <a:ext uri="{FF2B5EF4-FFF2-40B4-BE49-F238E27FC236}">
                <a16:creationId xmlns:a16="http://schemas.microsoft.com/office/drawing/2014/main" id="{2DD63331-9F06-4292-835A-46F189FFA4FB}"/>
              </a:ext>
            </a:extLst>
          </p:cNvPr>
          <p:cNvSpPr txBox="1"/>
          <p:nvPr/>
        </p:nvSpPr>
        <p:spPr>
          <a:xfrm>
            <a:off x="768205" y="1103267"/>
            <a:ext cx="3287331" cy="1061829"/>
          </a:xfrm>
          <a:prstGeom prst="rect">
            <a:avLst/>
          </a:prstGeom>
          <a:noFill/>
          <a:ln>
            <a:solidFill>
              <a:schemeClr val="accent6">
                <a:lumMod val="60000"/>
                <a:lumOff val="40000"/>
              </a:schemeClr>
            </a:solid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rtlCol="0">
            <a:spAutoFit/>
          </a:bodyPr>
          <a:lstStyle/>
          <a:p>
            <a:pPr marL="285750" marR="0" lvl="0" indent="-285750" algn="l" defTabSz="696773" rtl="0" eaLnBrk="1" fontAlgn="auto" latinLnBrk="0" hangingPunct="1">
              <a:lnSpc>
                <a:spcPct val="100000"/>
              </a:lnSpc>
              <a:spcBef>
                <a:spcPts val="0"/>
              </a:spcBef>
              <a:spcAft>
                <a:spcPts val="0"/>
              </a:spcAft>
              <a:buClrTx/>
              <a:buSzTx/>
              <a:buFontTx/>
              <a:buChar char="-"/>
              <a:tabLst/>
              <a:defRPr/>
            </a:pPr>
            <a:endParaRPr kumimoji="0" lang="es-MX" sz="1100" b="0" i="0" u="none" strike="noStrike" kern="1200" cap="none" spc="0" normalizeH="0" baseline="0" noProof="0" dirty="0">
              <a:ln>
                <a:noFill/>
              </a:ln>
              <a:solidFill>
                <a:prstClr val="black"/>
              </a:solidFill>
              <a:effectLst/>
              <a:uLnTx/>
              <a:uFillTx/>
              <a:latin typeface="Calibri"/>
              <a:ea typeface="+mn-ea"/>
              <a:cs typeface="+mn-cs"/>
            </a:endParaRPr>
          </a:p>
          <a:p>
            <a:pPr marL="285750" marR="0" lvl="0" indent="-285750" algn="l" defTabSz="696773" rtl="0" eaLnBrk="1" fontAlgn="auto" latinLnBrk="0" hangingPunct="1">
              <a:lnSpc>
                <a:spcPct val="100000"/>
              </a:lnSpc>
              <a:spcBef>
                <a:spcPts val="0"/>
              </a:spcBef>
              <a:spcAft>
                <a:spcPts val="0"/>
              </a:spcAft>
              <a:buClrTx/>
              <a:buSzTx/>
              <a:buFontTx/>
              <a:buChar char="-"/>
              <a:tabLst/>
              <a:defRPr/>
            </a:pPr>
            <a:endParaRPr kumimoji="0" lang="es-MX" sz="600" b="0" i="0" u="none" strike="noStrike" kern="1200" cap="none" spc="0" normalizeH="0" baseline="0" noProof="0" dirty="0">
              <a:ln>
                <a:noFill/>
              </a:ln>
              <a:solidFill>
                <a:srgbClr val="2683C6"/>
              </a:solidFill>
              <a:effectLst/>
              <a:uLnTx/>
              <a:uFillTx/>
              <a:latin typeface="Calibri"/>
              <a:ea typeface="+mn-ea"/>
              <a:cs typeface="+mn-cs"/>
            </a:endParaRPr>
          </a:p>
          <a:p>
            <a:pPr marL="285750" marR="0" lvl="0" indent="-285750" algn="l" defTabSz="696773" rtl="0" eaLnBrk="1" fontAlgn="auto" latinLnBrk="0" hangingPunct="1">
              <a:lnSpc>
                <a:spcPct val="100000"/>
              </a:lnSpc>
              <a:spcBef>
                <a:spcPts val="0"/>
              </a:spcBef>
              <a:spcAft>
                <a:spcPts val="0"/>
              </a:spcAft>
              <a:buClrTx/>
              <a:buSzTx/>
              <a:buFontTx/>
              <a:buChar char="-"/>
              <a:tabLst/>
              <a:defRPr/>
            </a:pPr>
            <a:r>
              <a:rPr kumimoji="0" lang="es-MX" sz="1100" b="0" i="0" u="none" strike="noStrike" kern="1200" cap="none" spc="0" normalizeH="0" baseline="0" noProof="0" dirty="0">
                <a:ln>
                  <a:noFill/>
                </a:ln>
                <a:solidFill>
                  <a:prstClr val="black"/>
                </a:solidFill>
                <a:effectLst/>
                <a:uLnTx/>
                <a:uFillTx/>
                <a:latin typeface="Calibri"/>
                <a:ea typeface="+mn-ea"/>
                <a:cs typeface="+mn-cs"/>
              </a:rPr>
              <a:t>Permisos para actividades</a:t>
            </a:r>
          </a:p>
          <a:p>
            <a:pPr marL="285750" marR="0" lvl="0" indent="-285750" algn="l" defTabSz="696773" rtl="0" eaLnBrk="1" fontAlgn="auto" latinLnBrk="0" hangingPunct="1">
              <a:lnSpc>
                <a:spcPct val="100000"/>
              </a:lnSpc>
              <a:spcBef>
                <a:spcPts val="0"/>
              </a:spcBef>
              <a:spcAft>
                <a:spcPts val="0"/>
              </a:spcAft>
              <a:buClrTx/>
              <a:buSzTx/>
              <a:buFontTx/>
              <a:buChar char="-"/>
              <a:tabLst/>
              <a:defRPr/>
            </a:pPr>
            <a:r>
              <a:rPr kumimoji="0" lang="es-MX" sz="1100" b="0" i="0" u="none" strike="noStrike" kern="1200" cap="none" spc="0" normalizeH="0" baseline="0" noProof="0" dirty="0">
                <a:ln>
                  <a:noFill/>
                </a:ln>
                <a:solidFill>
                  <a:prstClr val="black"/>
                </a:solidFill>
                <a:effectLst/>
                <a:uLnTx/>
                <a:uFillTx/>
                <a:latin typeface="Calibri"/>
                <a:ea typeface="+mn-ea"/>
                <a:cs typeface="+mn-cs"/>
              </a:rPr>
              <a:t>Complimiento normativo (</a:t>
            </a:r>
            <a:r>
              <a:rPr kumimoji="0" lang="es-MX" sz="1100" b="0" i="0" u="none" strike="noStrike" kern="1200" cap="none" spc="0" normalizeH="0" baseline="0" noProof="0" dirty="0" err="1">
                <a:ln>
                  <a:noFill/>
                </a:ln>
                <a:solidFill>
                  <a:prstClr val="black"/>
                </a:solidFill>
                <a:effectLst/>
                <a:uLnTx/>
                <a:uFillTx/>
                <a:latin typeface="Calibri"/>
                <a:ea typeface="+mn-ea"/>
                <a:cs typeface="+mn-cs"/>
              </a:rPr>
              <a:t>NOMs</a:t>
            </a:r>
            <a:r>
              <a:rPr kumimoji="0" lang="es-MX" sz="1100" b="0" i="0" u="none" strike="noStrike" kern="1200" cap="none" spc="0" normalizeH="0" baseline="0" noProof="0" dirty="0">
                <a:ln>
                  <a:noFill/>
                </a:ln>
                <a:solidFill>
                  <a:prstClr val="black"/>
                </a:solidFill>
                <a:effectLst/>
                <a:uLnTx/>
                <a:uFillTx/>
                <a:latin typeface="Calibri"/>
                <a:ea typeface="+mn-ea"/>
                <a:cs typeface="+mn-cs"/>
              </a:rPr>
              <a:t>)</a:t>
            </a:r>
          </a:p>
          <a:p>
            <a:pPr marL="285750" marR="0" lvl="0" indent="-285750" algn="l" defTabSz="696773" rtl="0" eaLnBrk="1" fontAlgn="auto" latinLnBrk="0" hangingPunct="1">
              <a:lnSpc>
                <a:spcPct val="100000"/>
              </a:lnSpc>
              <a:spcBef>
                <a:spcPts val="0"/>
              </a:spcBef>
              <a:spcAft>
                <a:spcPts val="0"/>
              </a:spcAft>
              <a:buClrTx/>
              <a:buSzTx/>
              <a:buFontTx/>
              <a:buChar char="-"/>
              <a:tabLst/>
              <a:defRPr/>
            </a:pPr>
            <a:r>
              <a:rPr kumimoji="0" lang="es-MX" sz="1100" b="0" i="0" u="none" strike="noStrike" kern="1200" cap="none" spc="0" normalizeH="0" baseline="0" noProof="0" dirty="0" err="1">
                <a:ln>
                  <a:noFill/>
                </a:ln>
                <a:solidFill>
                  <a:prstClr val="black"/>
                </a:solidFill>
                <a:effectLst/>
                <a:uLnTx/>
                <a:uFillTx/>
                <a:latin typeface="Calibri"/>
                <a:ea typeface="+mn-ea"/>
                <a:cs typeface="+mn-cs"/>
              </a:rPr>
              <a:t>DACGs</a:t>
            </a:r>
            <a:r>
              <a:rPr kumimoji="0" lang="es-MX" sz="1100" b="0" i="0" u="none" strike="noStrike" kern="1200" cap="none" spc="0" normalizeH="0" baseline="0" noProof="0" dirty="0">
                <a:ln>
                  <a:noFill/>
                </a:ln>
                <a:solidFill>
                  <a:prstClr val="black"/>
                </a:solidFill>
                <a:effectLst/>
                <a:uLnTx/>
                <a:uFillTx/>
                <a:latin typeface="Calibri"/>
                <a:ea typeface="+mn-ea"/>
                <a:cs typeface="+mn-cs"/>
              </a:rPr>
              <a:t> Sistema de </a:t>
            </a:r>
            <a:r>
              <a:rPr kumimoji="0" lang="es-MX" sz="1100" b="0" i="0" u="none" strike="noStrike" kern="1200" cap="none" spc="0" normalizeH="0" baseline="0" noProof="0" dirty="0" err="1">
                <a:ln>
                  <a:noFill/>
                </a:ln>
                <a:solidFill>
                  <a:prstClr val="black"/>
                </a:solidFill>
                <a:effectLst/>
                <a:uLnTx/>
                <a:uFillTx/>
                <a:latin typeface="Calibri"/>
                <a:ea typeface="+mn-ea"/>
                <a:cs typeface="+mn-cs"/>
              </a:rPr>
              <a:t>Gestión</a:t>
            </a:r>
            <a:r>
              <a:rPr kumimoji="0" lang="es-MX" sz="1100" b="0" i="0" u="none" strike="noStrike" kern="1200" cap="none" spc="0" normalizeH="0" baseline="0" noProof="0" dirty="0">
                <a:ln>
                  <a:noFill/>
                </a:ln>
                <a:solidFill>
                  <a:prstClr val="black"/>
                </a:solidFill>
                <a:effectLst/>
                <a:uLnTx/>
                <a:uFillTx/>
                <a:latin typeface="Calibri"/>
                <a:ea typeface="+mn-ea"/>
                <a:cs typeface="+mn-cs"/>
              </a:rPr>
              <a:t> de Mediciones</a:t>
            </a:r>
          </a:p>
          <a:p>
            <a:pPr marR="0" lvl="0" algn="l" defTabSz="696773" rtl="0" eaLnBrk="1" fontAlgn="auto" latinLnBrk="0" hangingPunct="1">
              <a:lnSpc>
                <a:spcPct val="100000"/>
              </a:lnSpc>
              <a:spcBef>
                <a:spcPts val="0"/>
              </a:spcBef>
              <a:spcAft>
                <a:spcPts val="0"/>
              </a:spcAft>
              <a:buClrTx/>
              <a:buSzTx/>
              <a:tabLst/>
              <a:defRPr/>
            </a:pPr>
            <a:endParaRPr kumimoji="0" lang="es-MX" sz="1100" b="0" i="0" u="none" strike="noStrike" kern="1200" cap="none" spc="0" normalizeH="0" baseline="0" noProof="0" dirty="0">
              <a:ln>
                <a:noFill/>
              </a:ln>
              <a:solidFill>
                <a:prstClr val="black"/>
              </a:solidFill>
              <a:effectLst/>
              <a:uLnTx/>
              <a:uFillTx/>
              <a:latin typeface="Calibri"/>
              <a:ea typeface="+mn-ea"/>
              <a:cs typeface="+mn-cs"/>
            </a:endParaRPr>
          </a:p>
        </p:txBody>
      </p:sp>
      <p:sp>
        <p:nvSpPr>
          <p:cNvPr id="4" name="5 CuadroTexto">
            <a:extLst>
              <a:ext uri="{FF2B5EF4-FFF2-40B4-BE49-F238E27FC236}">
                <a16:creationId xmlns:a16="http://schemas.microsoft.com/office/drawing/2014/main" id="{4633A110-0ECB-45CD-88C6-FD23EE517A27}"/>
              </a:ext>
            </a:extLst>
          </p:cNvPr>
          <p:cNvSpPr txBox="1"/>
          <p:nvPr/>
        </p:nvSpPr>
        <p:spPr>
          <a:xfrm>
            <a:off x="773327" y="2405352"/>
            <a:ext cx="3287331" cy="430887"/>
          </a:xfrm>
          <a:prstGeom prst="rect">
            <a:avLst/>
          </a:prstGeom>
          <a:noFill/>
          <a:ln>
            <a:solidFill>
              <a:schemeClr val="accent6">
                <a:lumMod val="60000"/>
                <a:lumOff val="40000"/>
              </a:schemeClr>
            </a:solid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rtlCol="0">
            <a:spAutoFit/>
          </a:bodyPr>
          <a:lstStyle/>
          <a:p>
            <a:pPr marL="285750" marR="0" lvl="0" indent="-285750" algn="l" defTabSz="696773" rtl="0" eaLnBrk="1" fontAlgn="auto" latinLnBrk="0" hangingPunct="1">
              <a:lnSpc>
                <a:spcPct val="100000"/>
              </a:lnSpc>
              <a:spcBef>
                <a:spcPts val="0"/>
              </a:spcBef>
              <a:spcAft>
                <a:spcPts val="0"/>
              </a:spcAft>
              <a:buClrTx/>
              <a:buSzTx/>
              <a:buFontTx/>
              <a:buChar char="-"/>
              <a:tabLst/>
              <a:defRPr/>
            </a:pPr>
            <a:endParaRPr kumimoji="0" lang="es-MX" sz="1100" b="0" i="0" u="none" strike="noStrike" kern="1200" cap="none" spc="0" normalizeH="0" baseline="0" noProof="0" dirty="0">
              <a:ln>
                <a:noFill/>
              </a:ln>
              <a:solidFill>
                <a:prstClr val="black"/>
              </a:solidFill>
              <a:effectLst/>
              <a:uLnTx/>
              <a:uFillTx/>
              <a:latin typeface="Calibri"/>
              <a:ea typeface="+mn-ea"/>
              <a:cs typeface="+mn-cs"/>
            </a:endParaRPr>
          </a:p>
          <a:p>
            <a:pPr marL="285750" marR="0" lvl="0" indent="-285750" algn="l" defTabSz="696773" rtl="0" eaLnBrk="1" fontAlgn="auto" latinLnBrk="0" hangingPunct="1">
              <a:lnSpc>
                <a:spcPct val="100000"/>
              </a:lnSpc>
              <a:spcBef>
                <a:spcPts val="0"/>
              </a:spcBef>
              <a:spcAft>
                <a:spcPts val="0"/>
              </a:spcAft>
              <a:buClrTx/>
              <a:buSzTx/>
              <a:buFontTx/>
              <a:buChar char="-"/>
              <a:tabLst/>
              <a:defRPr/>
            </a:pPr>
            <a:r>
              <a:rPr kumimoji="0" lang="es-MX" sz="1100" b="0" i="0" u="none" strike="noStrike" kern="1200" cap="none" spc="0" normalizeH="0" baseline="0" noProof="0" dirty="0">
                <a:ln>
                  <a:noFill/>
                </a:ln>
                <a:solidFill>
                  <a:prstClr val="black"/>
                </a:solidFill>
                <a:effectLst/>
                <a:uLnTx/>
                <a:uFillTx/>
                <a:latin typeface="Calibri"/>
                <a:ea typeface="+mn-ea"/>
                <a:cs typeface="+mn-cs"/>
              </a:rPr>
              <a:t>Evaluación de Impacto Social</a:t>
            </a:r>
            <a:endParaRPr kumimoji="0" lang="es-MX" sz="1100" b="0" i="0" u="none" strike="noStrike" kern="1200" cap="none" spc="0" normalizeH="0" baseline="0" noProof="0" dirty="0">
              <a:ln>
                <a:noFill/>
              </a:ln>
              <a:solidFill>
                <a:srgbClr val="FF0000"/>
              </a:solidFill>
              <a:effectLst/>
              <a:uLnTx/>
              <a:uFillTx/>
              <a:latin typeface="Calibri"/>
              <a:ea typeface="+mn-ea"/>
              <a:cs typeface="+mn-cs"/>
            </a:endParaRPr>
          </a:p>
        </p:txBody>
      </p:sp>
      <p:sp>
        <p:nvSpPr>
          <p:cNvPr id="5" name="5 CuadroTexto">
            <a:extLst>
              <a:ext uri="{FF2B5EF4-FFF2-40B4-BE49-F238E27FC236}">
                <a16:creationId xmlns:a16="http://schemas.microsoft.com/office/drawing/2014/main" id="{2ED61489-F10E-4D86-84E4-C3B181C46317}"/>
              </a:ext>
            </a:extLst>
          </p:cNvPr>
          <p:cNvSpPr txBox="1"/>
          <p:nvPr/>
        </p:nvSpPr>
        <p:spPr>
          <a:xfrm>
            <a:off x="768205" y="3077217"/>
            <a:ext cx="3287331" cy="3139321"/>
          </a:xfrm>
          <a:prstGeom prst="rect">
            <a:avLst/>
          </a:prstGeom>
          <a:noFill/>
          <a:ln>
            <a:solidFill>
              <a:schemeClr val="accent6">
                <a:lumMod val="60000"/>
                <a:lumOff val="40000"/>
              </a:schemeClr>
            </a:solid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rtlCol="0">
            <a:spAutoFit/>
          </a:bodyPr>
          <a:lstStyle/>
          <a:p>
            <a:pPr marL="285750" marR="0" lvl="0" indent="-285750" algn="l" defTabSz="696773" rtl="0" eaLnBrk="1" fontAlgn="auto" latinLnBrk="0" hangingPunct="1">
              <a:lnSpc>
                <a:spcPct val="100000"/>
              </a:lnSpc>
              <a:spcBef>
                <a:spcPts val="0"/>
              </a:spcBef>
              <a:spcAft>
                <a:spcPts val="0"/>
              </a:spcAft>
              <a:buClrTx/>
              <a:buSzTx/>
              <a:buFontTx/>
              <a:buChar char="-"/>
              <a:tabLst/>
              <a:defRPr/>
            </a:pPr>
            <a:endParaRPr kumimoji="0" lang="es-MX" sz="1100" b="0" i="0" u="none" strike="noStrike" kern="1200" cap="none" spc="0" normalizeH="0" baseline="0" noProof="0" dirty="0">
              <a:ln>
                <a:noFill/>
              </a:ln>
              <a:solidFill>
                <a:prstClr val="black"/>
              </a:solidFill>
              <a:effectLst/>
              <a:uLnTx/>
              <a:uFillTx/>
              <a:latin typeface="Calibri"/>
              <a:ea typeface="+mn-ea"/>
              <a:cs typeface="+mn-cs"/>
            </a:endParaRPr>
          </a:p>
          <a:p>
            <a:pPr marL="285750" marR="0" lvl="0" indent="-285750" algn="l" defTabSz="696773" rtl="0" eaLnBrk="1" fontAlgn="auto" latinLnBrk="0" hangingPunct="1">
              <a:lnSpc>
                <a:spcPct val="100000"/>
              </a:lnSpc>
              <a:spcBef>
                <a:spcPts val="0"/>
              </a:spcBef>
              <a:spcAft>
                <a:spcPts val="0"/>
              </a:spcAft>
              <a:buClrTx/>
              <a:buSzTx/>
              <a:buFontTx/>
              <a:buChar char="-"/>
              <a:tabLst/>
              <a:defRPr/>
            </a:pPr>
            <a:endParaRPr kumimoji="0" lang="es-MX" sz="1100" b="0" i="0" u="none" strike="noStrike" kern="1200" cap="none" spc="0" normalizeH="0" baseline="0" noProof="0" dirty="0">
              <a:ln>
                <a:noFill/>
              </a:ln>
              <a:solidFill>
                <a:prstClr val="black"/>
              </a:solidFill>
              <a:effectLst/>
              <a:uLnTx/>
              <a:uFillTx/>
              <a:latin typeface="Calibri"/>
              <a:ea typeface="+mn-ea"/>
              <a:cs typeface="+mn-cs"/>
            </a:endParaRPr>
          </a:p>
          <a:p>
            <a:pPr marL="285750" marR="0" lvl="0" indent="-285750" algn="l" defTabSz="696773" rtl="0" eaLnBrk="1" fontAlgn="auto" latinLnBrk="0" hangingPunct="1">
              <a:lnSpc>
                <a:spcPct val="100000"/>
              </a:lnSpc>
              <a:spcBef>
                <a:spcPts val="0"/>
              </a:spcBef>
              <a:spcAft>
                <a:spcPts val="0"/>
              </a:spcAft>
              <a:buClrTx/>
              <a:buSzTx/>
              <a:buFontTx/>
              <a:buChar char="-"/>
              <a:tabLst/>
              <a:defRPr/>
            </a:pPr>
            <a:r>
              <a:rPr kumimoji="0" lang="es-MX" sz="1100" b="0" i="0" u="none" strike="noStrike" kern="1200" cap="none" spc="0" normalizeH="0" baseline="0" noProof="0" dirty="0">
                <a:ln>
                  <a:noFill/>
                </a:ln>
                <a:solidFill>
                  <a:prstClr val="black"/>
                </a:solidFill>
                <a:effectLst/>
                <a:uLnTx/>
                <a:uFillTx/>
                <a:latin typeface="Calibri"/>
                <a:ea typeface="+mn-ea"/>
                <a:cs typeface="+mn-cs"/>
              </a:rPr>
              <a:t>Impacto Ambiental</a:t>
            </a:r>
          </a:p>
          <a:p>
            <a:pPr marL="285750" marR="0" lvl="0" indent="-285750" algn="l" defTabSz="696773" rtl="0" eaLnBrk="1" fontAlgn="auto" latinLnBrk="0" hangingPunct="1">
              <a:lnSpc>
                <a:spcPct val="100000"/>
              </a:lnSpc>
              <a:spcBef>
                <a:spcPts val="0"/>
              </a:spcBef>
              <a:spcAft>
                <a:spcPts val="0"/>
              </a:spcAft>
              <a:buClrTx/>
              <a:buSzTx/>
              <a:buFontTx/>
              <a:buChar char="-"/>
              <a:tabLst/>
              <a:defRPr/>
            </a:pPr>
            <a:r>
              <a:rPr kumimoji="0" lang="es-MX" sz="1100" b="0" i="0" u="none" strike="noStrike" kern="1200" cap="none" spc="0" normalizeH="0" baseline="0" noProof="0" dirty="0">
                <a:ln>
                  <a:noFill/>
                </a:ln>
                <a:solidFill>
                  <a:prstClr val="black"/>
                </a:solidFill>
                <a:effectLst/>
                <a:uLnTx/>
                <a:uFillTx/>
                <a:latin typeface="Calibri"/>
                <a:ea typeface="+mn-ea"/>
                <a:cs typeface="+mn-cs"/>
              </a:rPr>
              <a:t>Informes preventivos</a:t>
            </a:r>
          </a:p>
          <a:p>
            <a:pPr marL="285750" marR="0" lvl="0" indent="-285750" algn="l" defTabSz="696773" rtl="0" eaLnBrk="1" fontAlgn="auto" latinLnBrk="0" hangingPunct="1">
              <a:lnSpc>
                <a:spcPct val="100000"/>
              </a:lnSpc>
              <a:spcBef>
                <a:spcPts val="0"/>
              </a:spcBef>
              <a:spcAft>
                <a:spcPts val="0"/>
              </a:spcAft>
              <a:buClrTx/>
              <a:buSzTx/>
              <a:buFontTx/>
              <a:buChar char="-"/>
              <a:tabLst/>
              <a:defRPr/>
            </a:pPr>
            <a:r>
              <a:rPr kumimoji="0" lang="es-MX" sz="1100" b="0" i="0" u="none" strike="noStrike" kern="1200" cap="none" spc="0" normalizeH="0" baseline="0" noProof="0" dirty="0">
                <a:ln>
                  <a:noFill/>
                </a:ln>
                <a:solidFill>
                  <a:prstClr val="black"/>
                </a:solidFill>
                <a:effectLst/>
                <a:uLnTx/>
                <a:uFillTx/>
                <a:latin typeface="Calibri"/>
                <a:ea typeface="+mn-ea"/>
                <a:cs typeface="+mn-cs"/>
              </a:rPr>
              <a:t>Manejo de Residuos</a:t>
            </a:r>
          </a:p>
          <a:p>
            <a:pPr marL="285750" marR="0" lvl="0" indent="-285750" algn="l" defTabSz="696773" rtl="0" eaLnBrk="1" fontAlgn="auto" latinLnBrk="0" hangingPunct="1">
              <a:lnSpc>
                <a:spcPct val="100000"/>
              </a:lnSpc>
              <a:spcBef>
                <a:spcPts val="0"/>
              </a:spcBef>
              <a:spcAft>
                <a:spcPts val="0"/>
              </a:spcAft>
              <a:buClrTx/>
              <a:buSzTx/>
              <a:buFontTx/>
              <a:buChar char="-"/>
              <a:tabLst/>
              <a:defRPr/>
            </a:pPr>
            <a:r>
              <a:rPr kumimoji="0" lang="es-MX" sz="1100" b="0" i="0" u="none" strike="noStrike" kern="1200" cap="none" spc="0" normalizeH="0" baseline="0" noProof="0" dirty="0">
                <a:ln>
                  <a:noFill/>
                </a:ln>
                <a:solidFill>
                  <a:prstClr val="black"/>
                </a:solidFill>
                <a:effectLst/>
                <a:uLnTx/>
                <a:uFillTx/>
                <a:latin typeface="Calibri"/>
                <a:ea typeface="+mn-ea"/>
                <a:cs typeface="+mn-cs"/>
              </a:rPr>
              <a:t>Riesgo Ambiental</a:t>
            </a:r>
          </a:p>
          <a:p>
            <a:pPr marL="285750" marR="0" lvl="0" indent="-285750" algn="l" defTabSz="696773" rtl="0" eaLnBrk="1" fontAlgn="auto" latinLnBrk="0" hangingPunct="1">
              <a:lnSpc>
                <a:spcPct val="100000"/>
              </a:lnSpc>
              <a:spcBef>
                <a:spcPts val="0"/>
              </a:spcBef>
              <a:spcAft>
                <a:spcPts val="0"/>
              </a:spcAft>
              <a:buClrTx/>
              <a:buSzTx/>
              <a:buFontTx/>
              <a:buChar char="-"/>
              <a:tabLst/>
              <a:defRPr/>
            </a:pPr>
            <a:r>
              <a:rPr kumimoji="0" lang="es-MX" sz="1100" b="0" i="0" u="none" strike="noStrike" kern="1200" cap="none" spc="0" normalizeH="0" baseline="0" noProof="0" dirty="0">
                <a:ln>
                  <a:noFill/>
                </a:ln>
                <a:solidFill>
                  <a:prstClr val="black"/>
                </a:solidFill>
                <a:effectLst/>
                <a:uLnTx/>
                <a:uFillTx/>
                <a:latin typeface="Calibri"/>
                <a:ea typeface="+mn-ea"/>
                <a:cs typeface="+mn-cs"/>
              </a:rPr>
              <a:t>Cambio de Uso de suelo</a:t>
            </a:r>
          </a:p>
          <a:p>
            <a:pPr marL="285750" marR="0" lvl="0" indent="-285750" algn="l" defTabSz="696773" rtl="0" eaLnBrk="1" fontAlgn="auto" latinLnBrk="0" hangingPunct="1">
              <a:lnSpc>
                <a:spcPct val="100000"/>
              </a:lnSpc>
              <a:spcBef>
                <a:spcPts val="0"/>
              </a:spcBef>
              <a:spcAft>
                <a:spcPts val="0"/>
              </a:spcAft>
              <a:buClrTx/>
              <a:buSzTx/>
              <a:buFontTx/>
              <a:buChar char="-"/>
              <a:tabLst/>
              <a:defRPr/>
            </a:pPr>
            <a:r>
              <a:rPr kumimoji="0" lang="es-MX" sz="1100" b="0" i="0" u="none" strike="noStrike" kern="1200" cap="none" spc="0" normalizeH="0" baseline="0" noProof="0" dirty="0">
                <a:ln>
                  <a:noFill/>
                </a:ln>
                <a:solidFill>
                  <a:prstClr val="black"/>
                </a:solidFill>
                <a:effectLst/>
                <a:uLnTx/>
                <a:uFillTx/>
                <a:latin typeface="Calibri"/>
                <a:ea typeface="+mn-ea"/>
                <a:cs typeface="+mn-cs"/>
              </a:rPr>
              <a:t>Emisiones a la Atmósfera</a:t>
            </a:r>
          </a:p>
          <a:p>
            <a:pPr marL="285750" marR="0" lvl="0" indent="-285750" algn="l" defTabSz="696773" rtl="0" eaLnBrk="1" fontAlgn="auto" latinLnBrk="0" hangingPunct="1">
              <a:lnSpc>
                <a:spcPct val="100000"/>
              </a:lnSpc>
              <a:spcBef>
                <a:spcPts val="0"/>
              </a:spcBef>
              <a:spcAft>
                <a:spcPts val="0"/>
              </a:spcAft>
              <a:buClrTx/>
              <a:buSzTx/>
              <a:buFontTx/>
              <a:buChar char="-"/>
              <a:tabLst/>
              <a:defRPr/>
            </a:pPr>
            <a:r>
              <a:rPr kumimoji="0" lang="es-MX" sz="1100" b="0" i="0" u="none" strike="noStrike" kern="1200" cap="none" spc="0" normalizeH="0" baseline="0" noProof="0" dirty="0">
                <a:ln>
                  <a:noFill/>
                </a:ln>
                <a:solidFill>
                  <a:prstClr val="black"/>
                </a:solidFill>
                <a:effectLst/>
                <a:uLnTx/>
                <a:uFillTx/>
                <a:latin typeface="Calibri"/>
                <a:ea typeface="+mn-ea"/>
                <a:cs typeface="+mn-cs"/>
              </a:rPr>
              <a:t>Licencia de Funcionamiento</a:t>
            </a:r>
          </a:p>
          <a:p>
            <a:pPr marL="285750" marR="0" lvl="0" indent="-285750" algn="l" defTabSz="696773" rtl="0" eaLnBrk="1" fontAlgn="auto" latinLnBrk="0" hangingPunct="1">
              <a:lnSpc>
                <a:spcPct val="100000"/>
              </a:lnSpc>
              <a:spcBef>
                <a:spcPts val="0"/>
              </a:spcBef>
              <a:spcAft>
                <a:spcPts val="0"/>
              </a:spcAft>
              <a:buClrTx/>
              <a:buSzTx/>
              <a:buFontTx/>
              <a:buChar char="-"/>
              <a:tabLst/>
              <a:defRPr/>
            </a:pPr>
            <a:r>
              <a:rPr kumimoji="0" lang="es-MX" sz="1100" b="0" i="0" u="none" strike="noStrike" kern="1200" cap="none" spc="0" normalizeH="0" baseline="0" noProof="0" dirty="0">
                <a:ln>
                  <a:noFill/>
                </a:ln>
                <a:solidFill>
                  <a:prstClr val="black"/>
                </a:solidFill>
                <a:effectLst/>
                <a:uLnTx/>
                <a:uFillTx/>
                <a:latin typeface="Calibri"/>
                <a:ea typeface="+mn-ea"/>
                <a:cs typeface="+mn-cs"/>
              </a:rPr>
              <a:t>Cédula de Operación Anual</a:t>
            </a:r>
          </a:p>
          <a:p>
            <a:pPr marL="285750" marR="0" lvl="0" indent="-285750" algn="l" defTabSz="696773" rtl="0" eaLnBrk="1" fontAlgn="auto" latinLnBrk="0" hangingPunct="1">
              <a:lnSpc>
                <a:spcPct val="100000"/>
              </a:lnSpc>
              <a:spcBef>
                <a:spcPts val="0"/>
              </a:spcBef>
              <a:spcAft>
                <a:spcPts val="0"/>
              </a:spcAft>
              <a:buClrTx/>
              <a:buSzTx/>
              <a:buFontTx/>
              <a:buChar char="-"/>
              <a:tabLst/>
              <a:defRPr/>
            </a:pPr>
            <a:r>
              <a:rPr kumimoji="0" lang="es-MX" sz="1100" b="0" i="0" u="none" strike="noStrike" kern="1200" cap="none" spc="0" normalizeH="0" baseline="0" noProof="0" dirty="0">
                <a:ln>
                  <a:noFill/>
                </a:ln>
                <a:solidFill>
                  <a:prstClr val="black"/>
                </a:solidFill>
                <a:effectLst/>
                <a:uLnTx/>
                <a:uFillTx/>
                <a:latin typeface="Calibri"/>
                <a:ea typeface="+mn-ea"/>
                <a:cs typeface="+mn-cs"/>
              </a:rPr>
              <a:t>SASISOPA</a:t>
            </a:r>
          </a:p>
          <a:p>
            <a:pPr marL="449263" marR="0" lvl="1" indent="-180975" algn="l" defTabSz="696773" rtl="0" eaLnBrk="1" fontAlgn="auto" latinLnBrk="0" hangingPunct="1">
              <a:lnSpc>
                <a:spcPct val="100000"/>
              </a:lnSpc>
              <a:spcBef>
                <a:spcPts val="0"/>
              </a:spcBef>
              <a:spcAft>
                <a:spcPts val="0"/>
              </a:spcAft>
              <a:buClrTx/>
              <a:buSzTx/>
              <a:buFontTx/>
              <a:buChar char="-"/>
              <a:tabLst>
                <a:tab pos="361950" algn="l"/>
              </a:tabLst>
              <a:defRPr/>
            </a:pPr>
            <a:r>
              <a:rPr kumimoji="0" lang="es-MX" sz="1100" b="0" i="0" u="none" strike="noStrike" kern="1200" cap="none" spc="0" normalizeH="0" baseline="0" noProof="0" dirty="0">
                <a:ln>
                  <a:noFill/>
                </a:ln>
                <a:solidFill>
                  <a:prstClr val="black"/>
                </a:solidFill>
                <a:effectLst/>
                <a:uLnTx/>
                <a:uFillTx/>
                <a:latin typeface="Calibri"/>
                <a:ea typeface="+mn-ea"/>
                <a:cs typeface="+mn-cs"/>
              </a:rPr>
              <a:t>Análisis de riesgo</a:t>
            </a:r>
          </a:p>
          <a:p>
            <a:pPr marL="449263" marR="0" lvl="1" indent="-180975" algn="l" defTabSz="696773" rtl="0" eaLnBrk="1" fontAlgn="auto" latinLnBrk="0" hangingPunct="1">
              <a:lnSpc>
                <a:spcPct val="100000"/>
              </a:lnSpc>
              <a:spcBef>
                <a:spcPts val="0"/>
              </a:spcBef>
              <a:spcAft>
                <a:spcPts val="0"/>
              </a:spcAft>
              <a:buClrTx/>
              <a:buSzTx/>
              <a:buFontTx/>
              <a:buChar char="-"/>
              <a:tabLst>
                <a:tab pos="361950" algn="l"/>
              </a:tabLst>
              <a:defRPr/>
            </a:pPr>
            <a:r>
              <a:rPr kumimoji="0" lang="es-MX" sz="1100" b="0" i="0" u="none" strike="noStrike" kern="1200" cap="none" spc="0" normalizeH="0" baseline="0" noProof="0" dirty="0">
                <a:ln>
                  <a:noFill/>
                </a:ln>
                <a:solidFill>
                  <a:prstClr val="black"/>
                </a:solidFill>
                <a:effectLst/>
                <a:uLnTx/>
                <a:uFillTx/>
                <a:latin typeface="Calibri"/>
                <a:ea typeface="+mn-ea"/>
                <a:cs typeface="+mn-cs"/>
              </a:rPr>
              <a:t>Protocolo de Respuesta a Emergencias (PRE)</a:t>
            </a:r>
          </a:p>
          <a:p>
            <a:pPr marL="0" marR="0" lvl="0" indent="-188912" algn="l" defTabSz="696773" rtl="0" eaLnBrk="1" fontAlgn="auto" latinLnBrk="0" hangingPunct="1">
              <a:lnSpc>
                <a:spcPct val="100000"/>
              </a:lnSpc>
              <a:spcBef>
                <a:spcPts val="0"/>
              </a:spcBef>
              <a:spcAft>
                <a:spcPts val="0"/>
              </a:spcAft>
              <a:buClrTx/>
              <a:buSzTx/>
              <a:buFontTx/>
              <a:buChar char="-"/>
              <a:tabLst>
                <a:tab pos="361950" algn="l"/>
              </a:tabLst>
              <a:defRPr/>
            </a:pPr>
            <a:r>
              <a:rPr kumimoji="0" lang="es-MX" sz="1100" b="0" i="0" u="none" strike="noStrike" kern="1200" cap="none" spc="0" normalizeH="0" baseline="0" noProof="0" dirty="0">
                <a:ln>
                  <a:noFill/>
                </a:ln>
                <a:solidFill>
                  <a:prstClr val="black"/>
                </a:solidFill>
                <a:effectLst/>
                <a:uLnTx/>
                <a:uFillTx/>
                <a:latin typeface="Calibri"/>
                <a:ea typeface="+mn-ea"/>
                <a:cs typeface="+mn-cs"/>
              </a:rPr>
              <a:t>Cumplimiento Normativo (</a:t>
            </a:r>
            <a:r>
              <a:rPr kumimoji="0" lang="es-MX" sz="1100" b="0" i="0" u="none" strike="noStrike" kern="1200" cap="none" spc="0" normalizeH="0" baseline="0" noProof="0" dirty="0" err="1">
                <a:ln>
                  <a:noFill/>
                </a:ln>
                <a:solidFill>
                  <a:prstClr val="black"/>
                </a:solidFill>
                <a:effectLst/>
                <a:uLnTx/>
                <a:uFillTx/>
                <a:latin typeface="Calibri"/>
                <a:ea typeface="+mn-ea"/>
                <a:cs typeface="+mn-cs"/>
              </a:rPr>
              <a:t>NOMs</a:t>
            </a:r>
            <a:r>
              <a:rPr kumimoji="0" lang="es-MX" sz="1100" b="0" i="0" u="none" strike="noStrike" kern="1200" cap="none" spc="0" normalizeH="0" baseline="0" noProof="0" dirty="0">
                <a:ln>
                  <a:noFill/>
                </a:ln>
                <a:solidFill>
                  <a:prstClr val="black"/>
                </a:solidFill>
                <a:effectLst/>
                <a:uLnTx/>
                <a:uFillTx/>
                <a:latin typeface="Calibri"/>
                <a:ea typeface="+mn-ea"/>
                <a:cs typeface="+mn-cs"/>
              </a:rPr>
              <a:t>)</a:t>
            </a:r>
          </a:p>
          <a:p>
            <a:pPr marL="0" marR="0" lvl="0" indent="-188912" algn="l" defTabSz="696773" rtl="0" eaLnBrk="1" fontAlgn="auto" latinLnBrk="0" hangingPunct="1">
              <a:lnSpc>
                <a:spcPct val="100000"/>
              </a:lnSpc>
              <a:spcBef>
                <a:spcPts val="0"/>
              </a:spcBef>
              <a:spcAft>
                <a:spcPts val="0"/>
              </a:spcAft>
              <a:buClrTx/>
              <a:buSzTx/>
              <a:buFontTx/>
              <a:buChar char="-"/>
              <a:tabLst>
                <a:tab pos="361950" algn="l"/>
              </a:tabLst>
              <a:defRPr/>
            </a:pPr>
            <a:r>
              <a:rPr kumimoji="0" lang="es-MX" sz="1100" b="0" i="0" u="none" strike="noStrike" kern="1200" cap="none" spc="0" normalizeH="0" baseline="0" noProof="0" dirty="0">
                <a:ln>
                  <a:noFill/>
                </a:ln>
                <a:solidFill>
                  <a:prstClr val="black"/>
                </a:solidFill>
                <a:effectLst/>
                <a:uLnTx/>
                <a:uFillTx/>
                <a:latin typeface="Calibri"/>
                <a:ea typeface="+mn-ea"/>
                <a:cs typeface="+mn-cs"/>
              </a:rPr>
              <a:t>Clave Única de Registro de Regulados (CURR)</a:t>
            </a:r>
          </a:p>
          <a:p>
            <a:pPr marL="0" marR="0" lvl="0" indent="-188912" algn="l" defTabSz="696773" rtl="0" eaLnBrk="1" fontAlgn="auto" latinLnBrk="0" hangingPunct="1">
              <a:lnSpc>
                <a:spcPct val="100000"/>
              </a:lnSpc>
              <a:spcBef>
                <a:spcPts val="0"/>
              </a:spcBef>
              <a:spcAft>
                <a:spcPts val="0"/>
              </a:spcAft>
              <a:buClrTx/>
              <a:buSzTx/>
              <a:buFontTx/>
              <a:buChar char="-"/>
              <a:tabLst>
                <a:tab pos="361950" algn="l"/>
              </a:tabLst>
              <a:defRPr/>
            </a:pPr>
            <a:r>
              <a:rPr kumimoji="0" lang="es-MX" sz="1100" b="0" i="0" u="none" strike="noStrike" kern="1200" cap="none" spc="0" normalizeH="0" baseline="0" noProof="0" dirty="0">
                <a:ln>
                  <a:noFill/>
                </a:ln>
                <a:solidFill>
                  <a:prstClr val="black"/>
                </a:solidFill>
                <a:effectLst/>
                <a:uLnTx/>
                <a:uFillTx/>
                <a:latin typeface="Calibri"/>
                <a:ea typeface="+mn-ea"/>
                <a:cs typeface="+mn-cs"/>
              </a:rPr>
              <a:t>Seguros</a:t>
            </a:r>
          </a:p>
          <a:p>
            <a:pPr marL="0" marR="0" lvl="0" indent="-188912" algn="l" defTabSz="696773" rtl="0" eaLnBrk="1" fontAlgn="auto" latinLnBrk="0" hangingPunct="1">
              <a:lnSpc>
                <a:spcPct val="100000"/>
              </a:lnSpc>
              <a:spcBef>
                <a:spcPts val="0"/>
              </a:spcBef>
              <a:spcAft>
                <a:spcPts val="0"/>
              </a:spcAft>
              <a:buClrTx/>
              <a:buSzTx/>
              <a:buFontTx/>
              <a:buChar char="-"/>
              <a:tabLst>
                <a:tab pos="361950" algn="l"/>
              </a:tabLst>
              <a:defRPr/>
            </a:pPr>
            <a:r>
              <a:rPr kumimoji="0" lang="es-MX" sz="1100" b="0" i="0" u="none" strike="noStrike" kern="1200" cap="none" spc="0" normalizeH="0" baseline="0" noProof="0" dirty="0">
                <a:ln>
                  <a:noFill/>
                </a:ln>
                <a:solidFill>
                  <a:prstClr val="black"/>
                </a:solidFill>
                <a:effectLst/>
                <a:uLnTx/>
                <a:uFillTx/>
                <a:latin typeface="Calibri"/>
                <a:ea typeface="+mn-ea"/>
                <a:cs typeface="+mn-cs"/>
              </a:rPr>
              <a:t>Remediación de sitios contaminados</a:t>
            </a:r>
          </a:p>
          <a:p>
            <a:pPr marL="0" marR="0" lvl="0" indent="-188912" algn="l" defTabSz="696773" rtl="0" eaLnBrk="1" fontAlgn="auto" latinLnBrk="0" hangingPunct="1">
              <a:lnSpc>
                <a:spcPct val="100000"/>
              </a:lnSpc>
              <a:spcBef>
                <a:spcPts val="0"/>
              </a:spcBef>
              <a:spcAft>
                <a:spcPts val="0"/>
              </a:spcAft>
              <a:buClrTx/>
              <a:buSzTx/>
              <a:buFontTx/>
              <a:buChar char="-"/>
              <a:tabLst>
                <a:tab pos="361950" algn="l"/>
              </a:tabLst>
              <a:defRPr/>
            </a:pPr>
            <a:r>
              <a:rPr kumimoji="0" lang="es-MX" sz="1100" b="0" i="0" u="none" strike="noStrike" kern="1200" cap="none" spc="0" normalizeH="0" baseline="0" noProof="0" dirty="0">
                <a:ln>
                  <a:noFill/>
                </a:ln>
                <a:solidFill>
                  <a:prstClr val="black"/>
                </a:solidFill>
                <a:effectLst/>
                <a:uLnTx/>
                <a:uFillTx/>
                <a:latin typeface="Calibri"/>
                <a:ea typeface="+mn-ea"/>
                <a:cs typeface="+mn-cs"/>
              </a:rPr>
              <a:t>Atención de visitas de inspección</a:t>
            </a:r>
          </a:p>
        </p:txBody>
      </p:sp>
      <p:pic>
        <p:nvPicPr>
          <p:cNvPr id="7" name="Picture 16" descr="Resultado de imagen para SENER">
            <a:extLst>
              <a:ext uri="{FF2B5EF4-FFF2-40B4-BE49-F238E27FC236}">
                <a16:creationId xmlns:a16="http://schemas.microsoft.com/office/drawing/2014/main" id="{8D29BABD-792E-43C5-9002-0FD924FA0276}"/>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841969" y="2167068"/>
            <a:ext cx="1050737" cy="474407"/>
          </a:xfrm>
          <a:prstGeom prst="rect">
            <a:avLst/>
          </a:prstGeom>
          <a:noFill/>
          <a:extLst>
            <a:ext uri="{909E8E84-426E-40DD-AFC4-6F175D3DCCD1}">
              <a14:hiddenFill xmlns:a14="http://schemas.microsoft.com/office/drawing/2010/main">
                <a:solidFill>
                  <a:srgbClr val="FFFFFF"/>
                </a:solidFill>
              </a14:hiddenFill>
            </a:ext>
          </a:extLst>
        </p:spPr>
      </p:pic>
      <p:sp>
        <p:nvSpPr>
          <p:cNvPr id="9" name="5 CuadroTexto">
            <a:extLst>
              <a:ext uri="{FF2B5EF4-FFF2-40B4-BE49-F238E27FC236}">
                <a16:creationId xmlns:a16="http://schemas.microsoft.com/office/drawing/2014/main" id="{6A42DAB8-EBD5-40F0-B725-549A32E7636E}"/>
              </a:ext>
            </a:extLst>
          </p:cNvPr>
          <p:cNvSpPr txBox="1"/>
          <p:nvPr/>
        </p:nvSpPr>
        <p:spPr>
          <a:xfrm>
            <a:off x="4380796" y="1103267"/>
            <a:ext cx="3287331" cy="938719"/>
          </a:xfrm>
          <a:prstGeom prst="rect">
            <a:avLst/>
          </a:prstGeom>
          <a:noFill/>
          <a:ln>
            <a:solidFill>
              <a:schemeClr val="accent6">
                <a:lumMod val="60000"/>
                <a:lumOff val="40000"/>
              </a:schemeClr>
            </a:solid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rtlCol="0">
            <a:spAutoFit/>
          </a:bodyPr>
          <a:lstStyle/>
          <a:p>
            <a:pPr marL="285750" marR="0" lvl="0" indent="-285750" algn="l" defTabSz="696773" rtl="0" eaLnBrk="1" fontAlgn="auto" latinLnBrk="0" hangingPunct="1">
              <a:lnSpc>
                <a:spcPct val="100000"/>
              </a:lnSpc>
              <a:spcBef>
                <a:spcPts val="0"/>
              </a:spcBef>
              <a:spcAft>
                <a:spcPts val="0"/>
              </a:spcAft>
              <a:buClrTx/>
              <a:buSzTx/>
              <a:buFontTx/>
              <a:buChar char="-"/>
              <a:tabLst/>
              <a:defRPr/>
            </a:pPr>
            <a:endParaRPr kumimoji="0" lang="es-MX" sz="1100" b="0" i="0" u="none" strike="noStrike" kern="1200" cap="none" spc="0" normalizeH="0" baseline="0" noProof="0" dirty="0">
              <a:ln>
                <a:noFill/>
              </a:ln>
              <a:solidFill>
                <a:prstClr val="black"/>
              </a:solidFill>
              <a:effectLst/>
              <a:uLnTx/>
              <a:uFillTx/>
              <a:latin typeface="Calibri"/>
              <a:ea typeface="+mn-ea"/>
              <a:cs typeface="+mn-cs"/>
            </a:endParaRPr>
          </a:p>
          <a:p>
            <a:pPr marL="285750" marR="0" lvl="0" indent="-285750" algn="l" defTabSz="696773" rtl="0" eaLnBrk="1" fontAlgn="auto" latinLnBrk="0" hangingPunct="1">
              <a:lnSpc>
                <a:spcPct val="100000"/>
              </a:lnSpc>
              <a:spcBef>
                <a:spcPts val="0"/>
              </a:spcBef>
              <a:spcAft>
                <a:spcPts val="0"/>
              </a:spcAft>
              <a:buClrTx/>
              <a:buSzTx/>
              <a:buFontTx/>
              <a:buChar char="-"/>
              <a:tabLst/>
              <a:defRPr/>
            </a:pPr>
            <a:endParaRPr kumimoji="0" lang="es-MX" sz="1100" b="0" i="0" u="none" strike="noStrike" kern="1200" cap="none" spc="0" normalizeH="0" baseline="0" noProof="0" dirty="0">
              <a:ln>
                <a:noFill/>
              </a:ln>
              <a:solidFill>
                <a:prstClr val="black"/>
              </a:solidFill>
              <a:effectLst/>
              <a:uLnTx/>
              <a:uFillTx/>
              <a:latin typeface="Calibri"/>
              <a:ea typeface="+mn-ea"/>
              <a:cs typeface="+mn-cs"/>
            </a:endParaRPr>
          </a:p>
          <a:p>
            <a:pPr marL="285750" marR="0" lvl="0" indent="-285750" algn="l" defTabSz="696773" rtl="0" eaLnBrk="1" fontAlgn="auto" latinLnBrk="0" hangingPunct="1">
              <a:lnSpc>
                <a:spcPct val="100000"/>
              </a:lnSpc>
              <a:spcBef>
                <a:spcPts val="0"/>
              </a:spcBef>
              <a:spcAft>
                <a:spcPts val="0"/>
              </a:spcAft>
              <a:buClrTx/>
              <a:buSzTx/>
              <a:buFontTx/>
              <a:buChar char="-"/>
              <a:tabLst/>
              <a:defRPr/>
            </a:pPr>
            <a:r>
              <a:rPr kumimoji="0" lang="es-MX" sz="1100" b="0" i="0" u="none" strike="noStrike" kern="1200" cap="none" spc="0" normalizeH="0" baseline="0" noProof="0" dirty="0" err="1">
                <a:ln>
                  <a:noFill/>
                </a:ln>
                <a:solidFill>
                  <a:prstClr val="black"/>
                </a:solidFill>
                <a:effectLst/>
                <a:uLnTx/>
                <a:uFillTx/>
                <a:latin typeface="Calibri"/>
                <a:ea typeface="+mn-ea"/>
                <a:cs typeface="+mn-cs"/>
              </a:rPr>
              <a:t>Due</a:t>
            </a:r>
            <a:r>
              <a:rPr kumimoji="0" lang="es-MX" sz="1100" b="0" i="0" u="none" strike="noStrike" kern="1200" cap="none" spc="0" normalizeH="0" baseline="0" noProof="0" dirty="0">
                <a:ln>
                  <a:noFill/>
                </a:ln>
                <a:solidFill>
                  <a:prstClr val="black"/>
                </a:solidFill>
                <a:effectLst/>
                <a:uLnTx/>
                <a:uFillTx/>
                <a:latin typeface="Calibri"/>
                <a:ea typeface="+mn-ea"/>
                <a:cs typeface="+mn-cs"/>
              </a:rPr>
              <a:t> </a:t>
            </a:r>
            <a:r>
              <a:rPr kumimoji="0" lang="es-MX" sz="1100" b="0" i="0" u="none" strike="noStrike" kern="1200" cap="none" spc="0" normalizeH="0" baseline="0" noProof="0" dirty="0" err="1">
                <a:ln>
                  <a:noFill/>
                </a:ln>
                <a:solidFill>
                  <a:prstClr val="black"/>
                </a:solidFill>
                <a:effectLst/>
                <a:uLnTx/>
                <a:uFillTx/>
                <a:latin typeface="Calibri"/>
                <a:ea typeface="+mn-ea"/>
                <a:cs typeface="+mn-cs"/>
              </a:rPr>
              <a:t>Dilligence</a:t>
            </a:r>
            <a:endParaRPr kumimoji="0" lang="es-MX" sz="1100" b="0" i="0" u="none" strike="noStrike" kern="1200" cap="none" spc="0" normalizeH="0" baseline="0" noProof="0" dirty="0">
              <a:ln>
                <a:noFill/>
              </a:ln>
              <a:solidFill>
                <a:prstClr val="black"/>
              </a:solidFill>
              <a:effectLst/>
              <a:uLnTx/>
              <a:uFillTx/>
              <a:latin typeface="Calibri"/>
              <a:ea typeface="+mn-ea"/>
              <a:cs typeface="+mn-cs"/>
            </a:endParaRPr>
          </a:p>
          <a:p>
            <a:pPr marL="285750" marR="0" lvl="0" indent="-285750" algn="l" defTabSz="696773" rtl="0" eaLnBrk="1" fontAlgn="auto" latinLnBrk="0" hangingPunct="1">
              <a:lnSpc>
                <a:spcPct val="100000"/>
              </a:lnSpc>
              <a:spcBef>
                <a:spcPts val="0"/>
              </a:spcBef>
              <a:spcAft>
                <a:spcPts val="0"/>
              </a:spcAft>
              <a:buClrTx/>
              <a:buSzTx/>
              <a:buFontTx/>
              <a:buChar char="-"/>
              <a:tabLst/>
              <a:defRPr/>
            </a:pPr>
            <a:r>
              <a:rPr kumimoji="0" lang="es-MX" sz="1100" b="0" i="0" u="none" strike="noStrike" kern="1200" cap="none" spc="0" normalizeH="0" baseline="0" noProof="0" dirty="0">
                <a:ln>
                  <a:noFill/>
                </a:ln>
                <a:solidFill>
                  <a:prstClr val="black"/>
                </a:solidFill>
                <a:effectLst/>
                <a:uLnTx/>
                <a:uFillTx/>
                <a:latin typeface="Calibri"/>
                <a:ea typeface="+mn-ea"/>
                <a:cs typeface="+mn-cs"/>
              </a:rPr>
              <a:t>Complimiento normativo (</a:t>
            </a:r>
            <a:r>
              <a:rPr kumimoji="0" lang="es-MX" sz="1100" b="0" i="0" u="none" strike="noStrike" kern="1200" cap="none" spc="0" normalizeH="0" baseline="0" noProof="0" dirty="0" err="1">
                <a:ln>
                  <a:noFill/>
                </a:ln>
                <a:solidFill>
                  <a:prstClr val="black"/>
                </a:solidFill>
                <a:effectLst/>
                <a:uLnTx/>
                <a:uFillTx/>
                <a:latin typeface="Calibri"/>
                <a:ea typeface="+mn-ea"/>
                <a:cs typeface="+mn-cs"/>
              </a:rPr>
              <a:t>NOMs</a:t>
            </a:r>
            <a:r>
              <a:rPr kumimoji="0" lang="es-MX" sz="1100" b="0" i="0" u="none" strike="noStrike" kern="1200" cap="none" spc="0" normalizeH="0" baseline="0" noProof="0" dirty="0">
                <a:ln>
                  <a:noFill/>
                </a:ln>
                <a:solidFill>
                  <a:prstClr val="black"/>
                </a:solidFill>
                <a:effectLst/>
                <a:uLnTx/>
                <a:uFillTx/>
                <a:latin typeface="Calibri"/>
                <a:ea typeface="+mn-ea"/>
                <a:cs typeface="+mn-cs"/>
              </a:rPr>
              <a:t>)</a:t>
            </a:r>
          </a:p>
          <a:p>
            <a:pPr marL="285750" marR="0" lvl="0" indent="-285750" algn="l" defTabSz="696773" rtl="0" eaLnBrk="1" fontAlgn="auto" latinLnBrk="0" hangingPunct="1">
              <a:lnSpc>
                <a:spcPct val="100000"/>
              </a:lnSpc>
              <a:spcBef>
                <a:spcPts val="0"/>
              </a:spcBef>
              <a:spcAft>
                <a:spcPts val="0"/>
              </a:spcAft>
              <a:buClrTx/>
              <a:buSzTx/>
              <a:buFontTx/>
              <a:buChar char="-"/>
              <a:tabLst/>
              <a:defRPr/>
            </a:pPr>
            <a:r>
              <a:rPr kumimoji="0" lang="es-MX" sz="1100" b="0" i="0" u="none" strike="noStrike" kern="1200" cap="none" spc="0" normalizeH="0" baseline="0" noProof="0" dirty="0">
                <a:ln>
                  <a:noFill/>
                </a:ln>
                <a:solidFill>
                  <a:prstClr val="black"/>
                </a:solidFill>
                <a:effectLst/>
                <a:uLnTx/>
                <a:uFillTx/>
                <a:latin typeface="Calibri"/>
                <a:ea typeface="+mn-ea"/>
                <a:cs typeface="+mn-cs"/>
              </a:rPr>
              <a:t>Atención de visitas de inspección</a:t>
            </a:r>
          </a:p>
        </p:txBody>
      </p:sp>
      <p:pic>
        <p:nvPicPr>
          <p:cNvPr id="10" name="Imagen 9">
            <a:extLst>
              <a:ext uri="{FF2B5EF4-FFF2-40B4-BE49-F238E27FC236}">
                <a16:creationId xmlns:a16="http://schemas.microsoft.com/office/drawing/2014/main" id="{3F53FAD0-BF6F-4605-8111-977BBC82641E}"/>
              </a:ext>
            </a:extLst>
          </p:cNvPr>
          <p:cNvPicPr>
            <a:picLocks noChangeAspect="1"/>
          </p:cNvPicPr>
          <p:nvPr/>
        </p:nvPicPr>
        <p:blipFill>
          <a:blip r:embed="rId3"/>
          <a:stretch>
            <a:fillRect/>
          </a:stretch>
        </p:blipFill>
        <p:spPr>
          <a:xfrm>
            <a:off x="5379490" y="902949"/>
            <a:ext cx="1222944" cy="429941"/>
          </a:xfrm>
          <a:prstGeom prst="rect">
            <a:avLst/>
          </a:prstGeom>
          <a:ln>
            <a:noFill/>
          </a:ln>
        </p:spPr>
      </p:pic>
      <p:sp>
        <p:nvSpPr>
          <p:cNvPr id="11" name="5 CuadroTexto">
            <a:extLst>
              <a:ext uri="{FF2B5EF4-FFF2-40B4-BE49-F238E27FC236}">
                <a16:creationId xmlns:a16="http://schemas.microsoft.com/office/drawing/2014/main" id="{51B5B0E5-784B-4E90-9AD6-B2118DB19479}"/>
              </a:ext>
            </a:extLst>
          </p:cNvPr>
          <p:cNvSpPr txBox="1"/>
          <p:nvPr/>
        </p:nvSpPr>
        <p:spPr>
          <a:xfrm>
            <a:off x="4380795" y="2279477"/>
            <a:ext cx="3287331" cy="600164"/>
          </a:xfrm>
          <a:prstGeom prst="rect">
            <a:avLst/>
          </a:prstGeom>
          <a:noFill/>
          <a:ln>
            <a:solidFill>
              <a:schemeClr val="accent6">
                <a:lumMod val="60000"/>
                <a:lumOff val="40000"/>
              </a:schemeClr>
            </a:solid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rtlCol="0">
            <a:spAutoFit/>
          </a:bodyPr>
          <a:lstStyle/>
          <a:p>
            <a:pPr marL="285750" marR="0" lvl="0" indent="-285750" algn="l" defTabSz="696773" rtl="0" eaLnBrk="1" fontAlgn="auto" latinLnBrk="0" hangingPunct="1">
              <a:lnSpc>
                <a:spcPct val="100000"/>
              </a:lnSpc>
              <a:spcBef>
                <a:spcPts val="0"/>
              </a:spcBef>
              <a:spcAft>
                <a:spcPts val="0"/>
              </a:spcAft>
              <a:buClrTx/>
              <a:buSzTx/>
              <a:buFontTx/>
              <a:buChar char="-"/>
              <a:tabLst/>
              <a:defRPr/>
            </a:pPr>
            <a:endParaRPr kumimoji="0" lang="es-MX" sz="1100" b="0" i="0" u="none" strike="noStrike" kern="1200" cap="none" spc="0" normalizeH="0" baseline="0" noProof="0" dirty="0">
              <a:ln>
                <a:noFill/>
              </a:ln>
              <a:solidFill>
                <a:prstClr val="black"/>
              </a:solidFill>
              <a:effectLst/>
              <a:uLnTx/>
              <a:uFillTx/>
              <a:latin typeface="Calibri"/>
              <a:ea typeface="+mn-ea"/>
              <a:cs typeface="+mn-cs"/>
            </a:endParaRPr>
          </a:p>
          <a:p>
            <a:pPr marL="285750" marR="0" lvl="0" indent="-285750" algn="l" defTabSz="696773" rtl="0" eaLnBrk="1" fontAlgn="auto" latinLnBrk="0" hangingPunct="1">
              <a:lnSpc>
                <a:spcPct val="100000"/>
              </a:lnSpc>
              <a:spcBef>
                <a:spcPts val="0"/>
              </a:spcBef>
              <a:spcAft>
                <a:spcPts val="0"/>
              </a:spcAft>
              <a:buClrTx/>
              <a:buSzTx/>
              <a:buFontTx/>
              <a:buChar char="-"/>
              <a:tabLst/>
              <a:defRPr/>
            </a:pPr>
            <a:endParaRPr kumimoji="0" lang="es-MX" sz="1100" b="0" i="0" u="none" strike="noStrike" kern="1200" cap="none" spc="0" normalizeH="0" baseline="0" noProof="0" dirty="0">
              <a:ln>
                <a:noFill/>
              </a:ln>
              <a:solidFill>
                <a:prstClr val="black"/>
              </a:solidFill>
              <a:effectLst/>
              <a:uLnTx/>
              <a:uFillTx/>
              <a:latin typeface="Calibri"/>
              <a:ea typeface="+mn-ea"/>
              <a:cs typeface="+mn-cs"/>
            </a:endParaRPr>
          </a:p>
          <a:p>
            <a:pPr marL="285750" marR="0" lvl="0" indent="-285750" algn="l" defTabSz="696773" rtl="0" eaLnBrk="1" fontAlgn="auto" latinLnBrk="0" hangingPunct="1">
              <a:lnSpc>
                <a:spcPct val="100000"/>
              </a:lnSpc>
              <a:spcBef>
                <a:spcPts val="0"/>
              </a:spcBef>
              <a:spcAft>
                <a:spcPts val="0"/>
              </a:spcAft>
              <a:buClrTx/>
              <a:buSzTx/>
              <a:buFontTx/>
              <a:buChar char="-"/>
              <a:tabLst/>
              <a:defRPr/>
            </a:pPr>
            <a:r>
              <a:rPr kumimoji="0" lang="es-MX" sz="1100" b="0" i="0" u="none" strike="noStrike" kern="1200" cap="none" spc="0" normalizeH="0" baseline="0" noProof="0" dirty="0">
                <a:ln>
                  <a:noFill/>
                </a:ln>
                <a:solidFill>
                  <a:prstClr val="black"/>
                </a:solidFill>
                <a:effectLst/>
                <a:uLnTx/>
                <a:uFillTx/>
                <a:latin typeface="Calibri"/>
                <a:ea typeface="+mn-ea"/>
                <a:cs typeface="+mn-cs"/>
              </a:rPr>
              <a:t>Atención de visitas de inspección </a:t>
            </a:r>
          </a:p>
        </p:txBody>
      </p:sp>
      <p:sp>
        <p:nvSpPr>
          <p:cNvPr id="12" name="5 CuadroTexto">
            <a:extLst>
              <a:ext uri="{FF2B5EF4-FFF2-40B4-BE49-F238E27FC236}">
                <a16:creationId xmlns:a16="http://schemas.microsoft.com/office/drawing/2014/main" id="{907873AD-A3F1-4C37-899E-03FDE68C0A70}"/>
              </a:ext>
            </a:extLst>
          </p:cNvPr>
          <p:cNvSpPr txBox="1"/>
          <p:nvPr/>
        </p:nvSpPr>
        <p:spPr>
          <a:xfrm>
            <a:off x="4380795" y="3208919"/>
            <a:ext cx="3287331" cy="769441"/>
          </a:xfrm>
          <a:prstGeom prst="rect">
            <a:avLst/>
          </a:prstGeom>
          <a:noFill/>
          <a:ln>
            <a:solidFill>
              <a:schemeClr val="accent6">
                <a:lumMod val="60000"/>
                <a:lumOff val="40000"/>
              </a:schemeClr>
            </a:solid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rtlCol="0">
            <a:spAutoFit/>
          </a:bodyPr>
          <a:lstStyle/>
          <a:p>
            <a:pPr marL="285750" marR="0" lvl="0" indent="-285750" algn="l" defTabSz="696773" rtl="0" eaLnBrk="1" fontAlgn="auto" latinLnBrk="0" hangingPunct="1">
              <a:lnSpc>
                <a:spcPct val="100000"/>
              </a:lnSpc>
              <a:spcBef>
                <a:spcPts val="0"/>
              </a:spcBef>
              <a:spcAft>
                <a:spcPts val="0"/>
              </a:spcAft>
              <a:buClrTx/>
              <a:buSzTx/>
              <a:buFontTx/>
              <a:buChar char="-"/>
              <a:tabLst/>
              <a:defRPr/>
            </a:pPr>
            <a:endParaRPr kumimoji="0" lang="es-MX" sz="1100" b="0" i="0" u="none" strike="noStrike" kern="1200" cap="none" spc="0" normalizeH="0" baseline="0" noProof="0" dirty="0">
              <a:ln>
                <a:noFill/>
              </a:ln>
              <a:solidFill>
                <a:prstClr val="black"/>
              </a:solidFill>
              <a:effectLst/>
              <a:uLnTx/>
              <a:uFillTx/>
              <a:latin typeface="Calibri"/>
              <a:ea typeface="+mn-ea"/>
              <a:cs typeface="+mn-cs"/>
            </a:endParaRPr>
          </a:p>
          <a:p>
            <a:pPr marL="285750" marR="0" lvl="0" indent="-285750" algn="l" defTabSz="696773" rtl="0" eaLnBrk="1" fontAlgn="auto" latinLnBrk="0" hangingPunct="1">
              <a:lnSpc>
                <a:spcPct val="100000"/>
              </a:lnSpc>
              <a:spcBef>
                <a:spcPts val="0"/>
              </a:spcBef>
              <a:spcAft>
                <a:spcPts val="0"/>
              </a:spcAft>
              <a:buClrTx/>
              <a:buSzTx/>
              <a:buFontTx/>
              <a:buChar char="-"/>
              <a:tabLst/>
              <a:defRPr/>
            </a:pPr>
            <a:r>
              <a:rPr kumimoji="0" lang="es-MX" sz="1100" b="0" i="0" u="none" strike="noStrike" kern="1200" cap="none" spc="0" normalizeH="0" baseline="0" noProof="0" dirty="0">
                <a:ln>
                  <a:noFill/>
                </a:ln>
                <a:solidFill>
                  <a:prstClr val="black"/>
                </a:solidFill>
                <a:effectLst/>
                <a:uLnTx/>
                <a:uFillTx/>
                <a:latin typeface="Calibri"/>
                <a:ea typeface="+mn-ea"/>
                <a:cs typeface="+mn-cs"/>
              </a:rPr>
              <a:t>Gestión de Autorizaciones</a:t>
            </a:r>
          </a:p>
          <a:p>
            <a:pPr marL="285750" marR="0" lvl="0" indent="-285750" algn="l" defTabSz="696773" rtl="0" eaLnBrk="1" fontAlgn="auto" latinLnBrk="0" hangingPunct="1">
              <a:lnSpc>
                <a:spcPct val="100000"/>
              </a:lnSpc>
              <a:spcBef>
                <a:spcPts val="0"/>
              </a:spcBef>
              <a:spcAft>
                <a:spcPts val="0"/>
              </a:spcAft>
              <a:buClrTx/>
              <a:buSzTx/>
              <a:buFontTx/>
              <a:buChar char="-"/>
              <a:tabLst/>
              <a:defRPr/>
            </a:pPr>
            <a:r>
              <a:rPr kumimoji="0" lang="es-MX" sz="1100" b="0" i="0" u="none" strike="noStrike" kern="1200" cap="none" spc="0" normalizeH="0" baseline="0" noProof="0" dirty="0">
                <a:ln>
                  <a:noFill/>
                </a:ln>
                <a:solidFill>
                  <a:prstClr val="black"/>
                </a:solidFill>
                <a:effectLst/>
                <a:uLnTx/>
                <a:uFillTx/>
                <a:latin typeface="Calibri"/>
                <a:ea typeface="+mn-ea"/>
                <a:cs typeface="+mn-cs"/>
              </a:rPr>
              <a:t>Dictamen único de factibilidad</a:t>
            </a:r>
          </a:p>
          <a:p>
            <a:pPr marL="285750" marR="0" lvl="0" indent="-285750" algn="l" defTabSz="696773" rtl="0" eaLnBrk="1" fontAlgn="auto" latinLnBrk="0" hangingPunct="1">
              <a:lnSpc>
                <a:spcPct val="100000"/>
              </a:lnSpc>
              <a:spcBef>
                <a:spcPts val="0"/>
              </a:spcBef>
              <a:spcAft>
                <a:spcPts val="0"/>
              </a:spcAft>
              <a:buClrTx/>
              <a:buSzTx/>
              <a:buFontTx/>
              <a:buChar char="-"/>
              <a:tabLst/>
              <a:defRPr/>
            </a:pPr>
            <a:r>
              <a:rPr kumimoji="0" lang="es-MX" sz="1100" b="0" i="0" u="none" strike="noStrike" kern="1200" cap="none" spc="0" normalizeH="0" baseline="0" noProof="0" dirty="0">
                <a:ln>
                  <a:noFill/>
                </a:ln>
                <a:solidFill>
                  <a:prstClr val="black"/>
                </a:solidFill>
                <a:effectLst/>
                <a:uLnTx/>
                <a:uFillTx/>
                <a:latin typeface="Calibri"/>
                <a:ea typeface="+mn-ea"/>
                <a:cs typeface="+mn-cs"/>
              </a:rPr>
              <a:t>Atención de visitas de inspección</a:t>
            </a:r>
          </a:p>
        </p:txBody>
      </p:sp>
      <p:sp>
        <p:nvSpPr>
          <p:cNvPr id="13" name="Rectángulo 12">
            <a:extLst>
              <a:ext uri="{FF2B5EF4-FFF2-40B4-BE49-F238E27FC236}">
                <a16:creationId xmlns:a16="http://schemas.microsoft.com/office/drawing/2014/main" id="{FB918F8F-CA81-4768-B492-39210C0FCCEA}"/>
              </a:ext>
            </a:extLst>
          </p:cNvPr>
          <p:cNvSpPr/>
          <p:nvPr/>
        </p:nvSpPr>
        <p:spPr>
          <a:xfrm>
            <a:off x="5305014" y="3031005"/>
            <a:ext cx="1438214" cy="261610"/>
          </a:xfrm>
          <a:prstGeom prst="rect">
            <a:avLst/>
          </a:prstGeom>
        </p:spPr>
        <p:style>
          <a:lnRef idx="1">
            <a:schemeClr val="accent4"/>
          </a:lnRef>
          <a:fillRef idx="3">
            <a:schemeClr val="accent4"/>
          </a:fillRef>
          <a:effectRef idx="2">
            <a:schemeClr val="accent4"/>
          </a:effectRef>
          <a:fontRef idx="minor">
            <a:schemeClr val="lt1"/>
          </a:fontRef>
        </p:style>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100" b="0" i="0" u="none" strike="noStrike" kern="1200" cap="none" spc="0" normalizeH="0" baseline="0" noProof="0" dirty="0">
                <a:ln w="0"/>
                <a:solidFill>
                  <a:prstClr val="white"/>
                </a:solidFill>
                <a:effectLst>
                  <a:outerShdw blurRad="38100" dist="25400" dir="5400000" algn="ctr" rotWithShape="0">
                    <a:srgbClr val="6E747A">
                      <a:alpha val="43000"/>
                    </a:srgbClr>
                  </a:outerShdw>
                </a:effectLst>
                <a:uLnTx/>
                <a:uFillTx/>
                <a:latin typeface="Calibri"/>
                <a:ea typeface="+mn-ea"/>
                <a:cs typeface="+mn-cs"/>
              </a:rPr>
              <a:t>Entidades Federativas</a:t>
            </a:r>
          </a:p>
        </p:txBody>
      </p:sp>
      <p:sp>
        <p:nvSpPr>
          <p:cNvPr id="14" name="5 CuadroTexto">
            <a:extLst>
              <a:ext uri="{FF2B5EF4-FFF2-40B4-BE49-F238E27FC236}">
                <a16:creationId xmlns:a16="http://schemas.microsoft.com/office/drawing/2014/main" id="{7F6E15BC-D2CA-4B42-927E-71C12A077FEC}"/>
              </a:ext>
            </a:extLst>
          </p:cNvPr>
          <p:cNvSpPr txBox="1"/>
          <p:nvPr/>
        </p:nvSpPr>
        <p:spPr>
          <a:xfrm>
            <a:off x="4383696" y="4262063"/>
            <a:ext cx="3287331" cy="1954381"/>
          </a:xfrm>
          <a:prstGeom prst="rect">
            <a:avLst/>
          </a:prstGeom>
          <a:noFill/>
          <a:ln>
            <a:solidFill>
              <a:schemeClr val="accent6">
                <a:lumMod val="60000"/>
                <a:lumOff val="40000"/>
              </a:schemeClr>
            </a:solid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rtlCol="0">
            <a:spAutoFit/>
          </a:bodyPr>
          <a:lstStyle/>
          <a:p>
            <a:pPr marL="285750" marR="0" lvl="0" indent="-285750" algn="l" defTabSz="696773" rtl="0" eaLnBrk="1" fontAlgn="auto" latinLnBrk="0" hangingPunct="1">
              <a:lnSpc>
                <a:spcPct val="100000"/>
              </a:lnSpc>
              <a:spcBef>
                <a:spcPts val="0"/>
              </a:spcBef>
              <a:spcAft>
                <a:spcPts val="0"/>
              </a:spcAft>
              <a:buClrTx/>
              <a:buSzTx/>
              <a:buFontTx/>
              <a:buChar char="-"/>
              <a:tabLst/>
              <a:defRPr/>
            </a:pPr>
            <a:endParaRPr kumimoji="0" lang="es-MX" sz="1100" b="0" i="0" u="none" strike="noStrike" kern="1200" cap="none" spc="0" normalizeH="0" baseline="0" noProof="0" dirty="0">
              <a:ln>
                <a:noFill/>
              </a:ln>
              <a:solidFill>
                <a:prstClr val="black"/>
              </a:solidFill>
              <a:effectLst/>
              <a:uLnTx/>
              <a:uFillTx/>
              <a:latin typeface="Calibri"/>
              <a:ea typeface="+mn-ea"/>
              <a:cs typeface="+mn-cs"/>
            </a:endParaRPr>
          </a:p>
          <a:p>
            <a:pPr marL="285750" marR="0" lvl="0" indent="-285750" algn="l" defTabSz="696773" rtl="0" eaLnBrk="1" fontAlgn="auto" latinLnBrk="0" hangingPunct="1">
              <a:lnSpc>
                <a:spcPct val="100000"/>
              </a:lnSpc>
              <a:spcBef>
                <a:spcPts val="0"/>
              </a:spcBef>
              <a:spcAft>
                <a:spcPts val="0"/>
              </a:spcAft>
              <a:buClrTx/>
              <a:buSzTx/>
              <a:buFontTx/>
              <a:buChar char="-"/>
              <a:tabLst/>
              <a:defRPr/>
            </a:pPr>
            <a:r>
              <a:rPr kumimoji="0" lang="es-MX" sz="1100" b="0" i="0" u="none" strike="noStrike" kern="1200" cap="none" spc="0" normalizeH="0" baseline="0" noProof="0" dirty="0">
                <a:ln>
                  <a:noFill/>
                </a:ln>
                <a:solidFill>
                  <a:prstClr val="black"/>
                </a:solidFill>
                <a:effectLst/>
                <a:uLnTx/>
                <a:uFillTx/>
                <a:latin typeface="Calibri"/>
                <a:ea typeface="+mn-ea"/>
                <a:cs typeface="+mn-cs"/>
              </a:rPr>
              <a:t>Gestión de Autorizaciones</a:t>
            </a:r>
          </a:p>
          <a:p>
            <a:pPr marL="285750" marR="0" lvl="0" indent="-285750" algn="l" defTabSz="696773" rtl="0" eaLnBrk="1" fontAlgn="auto" latinLnBrk="0" hangingPunct="1">
              <a:lnSpc>
                <a:spcPct val="100000"/>
              </a:lnSpc>
              <a:spcBef>
                <a:spcPts val="0"/>
              </a:spcBef>
              <a:spcAft>
                <a:spcPts val="0"/>
              </a:spcAft>
              <a:buClrTx/>
              <a:buSzTx/>
              <a:buFontTx/>
              <a:buChar char="-"/>
              <a:tabLst/>
              <a:defRPr/>
            </a:pPr>
            <a:r>
              <a:rPr kumimoji="0" lang="es-MX" sz="1100" b="0" i="0" u="none" strike="noStrike" kern="1200" cap="none" spc="0" normalizeH="0" baseline="0" noProof="0" dirty="0">
                <a:ln>
                  <a:noFill/>
                </a:ln>
                <a:solidFill>
                  <a:prstClr val="black"/>
                </a:solidFill>
                <a:effectLst/>
                <a:uLnTx/>
                <a:uFillTx/>
                <a:latin typeface="Calibri"/>
                <a:ea typeface="+mn-ea"/>
                <a:cs typeface="+mn-cs"/>
              </a:rPr>
              <a:t>Licencias de uso de suelo</a:t>
            </a:r>
          </a:p>
          <a:p>
            <a:pPr marL="285750" marR="0" lvl="0" indent="-285750" algn="l" defTabSz="696773" rtl="0" eaLnBrk="1" fontAlgn="auto" latinLnBrk="0" hangingPunct="1">
              <a:lnSpc>
                <a:spcPct val="100000"/>
              </a:lnSpc>
              <a:spcBef>
                <a:spcPts val="0"/>
              </a:spcBef>
              <a:spcAft>
                <a:spcPts val="0"/>
              </a:spcAft>
              <a:buClrTx/>
              <a:buSzTx/>
              <a:buFontTx/>
              <a:buChar char="-"/>
              <a:tabLst/>
              <a:defRPr/>
            </a:pPr>
            <a:r>
              <a:rPr kumimoji="0" lang="es-MX" sz="1100" b="0" i="0" u="none" strike="noStrike" kern="1200" cap="none" spc="0" normalizeH="0" baseline="0" noProof="0" dirty="0">
                <a:ln>
                  <a:noFill/>
                </a:ln>
                <a:solidFill>
                  <a:prstClr val="black"/>
                </a:solidFill>
                <a:effectLst/>
                <a:uLnTx/>
                <a:uFillTx/>
                <a:latin typeface="Calibri"/>
                <a:ea typeface="+mn-ea"/>
                <a:cs typeface="+mn-cs"/>
              </a:rPr>
              <a:t>Impacto Urbano</a:t>
            </a:r>
          </a:p>
          <a:p>
            <a:pPr marL="285750" marR="0" lvl="0" indent="-285750" algn="l" defTabSz="696773" rtl="0" eaLnBrk="1" fontAlgn="auto" latinLnBrk="0" hangingPunct="1">
              <a:lnSpc>
                <a:spcPct val="100000"/>
              </a:lnSpc>
              <a:spcBef>
                <a:spcPts val="0"/>
              </a:spcBef>
              <a:spcAft>
                <a:spcPts val="0"/>
              </a:spcAft>
              <a:buClrTx/>
              <a:buSzTx/>
              <a:buFontTx/>
              <a:buChar char="-"/>
              <a:tabLst/>
              <a:defRPr/>
            </a:pPr>
            <a:r>
              <a:rPr kumimoji="0" lang="es-MX" sz="1100" b="0" i="0" u="none" strike="noStrike" kern="1200" cap="none" spc="0" normalizeH="0" baseline="0" noProof="0" dirty="0">
                <a:ln>
                  <a:noFill/>
                </a:ln>
                <a:solidFill>
                  <a:prstClr val="black"/>
                </a:solidFill>
                <a:effectLst/>
                <a:uLnTx/>
                <a:uFillTx/>
                <a:latin typeface="Calibri"/>
                <a:ea typeface="+mn-ea"/>
                <a:cs typeface="+mn-cs"/>
              </a:rPr>
              <a:t>Alineamiento y número oficial</a:t>
            </a:r>
          </a:p>
          <a:p>
            <a:pPr marL="285750" marR="0" lvl="0" indent="-285750" algn="l" defTabSz="696773" rtl="0" eaLnBrk="1" fontAlgn="auto" latinLnBrk="0" hangingPunct="1">
              <a:lnSpc>
                <a:spcPct val="100000"/>
              </a:lnSpc>
              <a:spcBef>
                <a:spcPts val="0"/>
              </a:spcBef>
              <a:spcAft>
                <a:spcPts val="0"/>
              </a:spcAft>
              <a:buClrTx/>
              <a:buSzTx/>
              <a:buFontTx/>
              <a:buChar char="-"/>
              <a:tabLst/>
              <a:defRPr/>
            </a:pPr>
            <a:r>
              <a:rPr kumimoji="0" lang="es-MX" sz="1100" b="0" i="0" u="none" strike="noStrike" kern="1200" cap="none" spc="0" normalizeH="0" baseline="0" noProof="0" dirty="0">
                <a:ln>
                  <a:noFill/>
                </a:ln>
                <a:solidFill>
                  <a:prstClr val="black"/>
                </a:solidFill>
                <a:effectLst/>
                <a:uLnTx/>
                <a:uFillTx/>
                <a:latin typeface="Calibri"/>
                <a:ea typeface="+mn-ea"/>
                <a:cs typeface="+mn-cs"/>
              </a:rPr>
              <a:t>Licencia de construcción</a:t>
            </a:r>
          </a:p>
          <a:p>
            <a:pPr marL="285750" marR="0" lvl="0" indent="-285750" algn="l" defTabSz="696773" rtl="0" eaLnBrk="1" fontAlgn="auto" latinLnBrk="0" hangingPunct="1">
              <a:lnSpc>
                <a:spcPct val="100000"/>
              </a:lnSpc>
              <a:spcBef>
                <a:spcPts val="0"/>
              </a:spcBef>
              <a:spcAft>
                <a:spcPts val="0"/>
              </a:spcAft>
              <a:buClrTx/>
              <a:buSzTx/>
              <a:buFontTx/>
              <a:buChar char="-"/>
              <a:tabLst/>
              <a:defRPr/>
            </a:pPr>
            <a:r>
              <a:rPr kumimoji="0" lang="es-MX" sz="1100" b="0" i="0" u="none" strike="noStrike" kern="1200" cap="none" spc="0" normalizeH="0" baseline="0" noProof="0" dirty="0">
                <a:ln>
                  <a:noFill/>
                </a:ln>
                <a:solidFill>
                  <a:prstClr val="black"/>
                </a:solidFill>
                <a:effectLst/>
                <a:uLnTx/>
                <a:uFillTx/>
                <a:latin typeface="Calibri"/>
                <a:ea typeface="+mn-ea"/>
                <a:cs typeface="+mn-cs"/>
              </a:rPr>
              <a:t>Licencia de Funcionamiento</a:t>
            </a:r>
          </a:p>
          <a:p>
            <a:pPr marL="285750" marR="0" lvl="0" indent="-285750" algn="l" defTabSz="696773" rtl="0" eaLnBrk="1" fontAlgn="auto" latinLnBrk="0" hangingPunct="1">
              <a:lnSpc>
                <a:spcPct val="100000"/>
              </a:lnSpc>
              <a:spcBef>
                <a:spcPts val="0"/>
              </a:spcBef>
              <a:spcAft>
                <a:spcPts val="0"/>
              </a:spcAft>
              <a:buClrTx/>
              <a:buSzTx/>
              <a:buFontTx/>
              <a:buChar char="-"/>
              <a:tabLst/>
              <a:defRPr/>
            </a:pPr>
            <a:r>
              <a:rPr kumimoji="0" lang="es-MX" sz="1100" b="0" i="0" u="none" strike="noStrike" kern="1200" cap="none" spc="0" normalizeH="0" baseline="0" noProof="0" dirty="0">
                <a:ln>
                  <a:noFill/>
                </a:ln>
                <a:solidFill>
                  <a:prstClr val="black"/>
                </a:solidFill>
                <a:effectLst/>
                <a:uLnTx/>
                <a:uFillTx/>
                <a:latin typeface="Calibri"/>
                <a:ea typeface="+mn-ea"/>
                <a:cs typeface="+mn-cs"/>
              </a:rPr>
              <a:t>Factibilidad de Protección Civil</a:t>
            </a:r>
          </a:p>
          <a:p>
            <a:pPr marL="285750" marR="0" lvl="0" indent="-285750" algn="l" defTabSz="696773" rtl="0" eaLnBrk="1" fontAlgn="auto" latinLnBrk="0" hangingPunct="1">
              <a:lnSpc>
                <a:spcPct val="100000"/>
              </a:lnSpc>
              <a:spcBef>
                <a:spcPts val="0"/>
              </a:spcBef>
              <a:spcAft>
                <a:spcPts val="0"/>
              </a:spcAft>
              <a:buClrTx/>
              <a:buSzTx/>
              <a:buFontTx/>
              <a:buChar char="-"/>
              <a:tabLst/>
              <a:defRPr/>
            </a:pPr>
            <a:r>
              <a:rPr kumimoji="0" lang="es-MX" sz="1100" b="0" i="0" u="none" strike="noStrike" kern="1200" cap="none" spc="0" normalizeH="0" baseline="0" noProof="0" dirty="0">
                <a:ln>
                  <a:noFill/>
                </a:ln>
                <a:solidFill>
                  <a:prstClr val="black"/>
                </a:solidFill>
                <a:effectLst/>
                <a:uLnTx/>
                <a:uFillTx/>
                <a:latin typeface="Calibri"/>
                <a:ea typeface="+mn-ea"/>
                <a:cs typeface="+mn-cs"/>
              </a:rPr>
              <a:t>Dictamen de Protección Civil</a:t>
            </a:r>
          </a:p>
          <a:p>
            <a:pPr marL="285750" marR="0" lvl="0" indent="-285750" algn="l" defTabSz="696773" rtl="0" eaLnBrk="1" fontAlgn="auto" latinLnBrk="0" hangingPunct="1">
              <a:lnSpc>
                <a:spcPct val="100000"/>
              </a:lnSpc>
              <a:spcBef>
                <a:spcPts val="0"/>
              </a:spcBef>
              <a:spcAft>
                <a:spcPts val="0"/>
              </a:spcAft>
              <a:buClrTx/>
              <a:buSzTx/>
              <a:buFontTx/>
              <a:buChar char="-"/>
              <a:tabLst/>
              <a:defRPr/>
            </a:pPr>
            <a:r>
              <a:rPr kumimoji="0" lang="es-MX" sz="1100" b="0" i="0" u="none" strike="noStrike" kern="1200" cap="none" spc="0" normalizeH="0" baseline="0" noProof="0" dirty="0">
                <a:ln>
                  <a:noFill/>
                </a:ln>
                <a:solidFill>
                  <a:prstClr val="black"/>
                </a:solidFill>
                <a:effectLst/>
                <a:uLnTx/>
                <a:uFillTx/>
                <a:latin typeface="Calibri"/>
                <a:ea typeface="+mn-ea"/>
                <a:cs typeface="+mn-cs"/>
              </a:rPr>
              <a:t>Licencia de Anuncio Comercial</a:t>
            </a:r>
          </a:p>
          <a:p>
            <a:pPr marL="285750" marR="0" lvl="0" indent="-285750" algn="l" defTabSz="696773" rtl="0" eaLnBrk="1" fontAlgn="auto" latinLnBrk="0" hangingPunct="1">
              <a:lnSpc>
                <a:spcPct val="100000"/>
              </a:lnSpc>
              <a:spcBef>
                <a:spcPts val="0"/>
              </a:spcBef>
              <a:spcAft>
                <a:spcPts val="0"/>
              </a:spcAft>
              <a:buClrTx/>
              <a:buSzTx/>
              <a:buFontTx/>
              <a:buChar char="-"/>
              <a:tabLst/>
              <a:defRPr/>
            </a:pPr>
            <a:r>
              <a:rPr kumimoji="0" lang="es-MX" sz="1100" b="0" i="0" u="none" strike="noStrike" kern="1200" cap="none" spc="0" normalizeH="0" baseline="0" noProof="0" dirty="0">
                <a:ln>
                  <a:noFill/>
                </a:ln>
                <a:solidFill>
                  <a:prstClr val="black"/>
                </a:solidFill>
                <a:effectLst/>
                <a:uLnTx/>
                <a:uFillTx/>
                <a:latin typeface="Calibri"/>
                <a:ea typeface="+mn-ea"/>
                <a:cs typeface="+mn-cs"/>
              </a:rPr>
              <a:t>Atención de visitas de inspección</a:t>
            </a:r>
          </a:p>
        </p:txBody>
      </p:sp>
      <p:sp>
        <p:nvSpPr>
          <p:cNvPr id="15" name="Rectángulo 14">
            <a:extLst>
              <a:ext uri="{FF2B5EF4-FFF2-40B4-BE49-F238E27FC236}">
                <a16:creationId xmlns:a16="http://schemas.microsoft.com/office/drawing/2014/main" id="{62E2BA6F-0444-43F6-B5B0-0A222A31EF8A}"/>
              </a:ext>
            </a:extLst>
          </p:cNvPr>
          <p:cNvSpPr/>
          <p:nvPr/>
        </p:nvSpPr>
        <p:spPr>
          <a:xfrm>
            <a:off x="5586044" y="4123563"/>
            <a:ext cx="809837" cy="261610"/>
          </a:xfrm>
          <a:prstGeom prst="rect">
            <a:avLst/>
          </a:prstGeom>
        </p:spPr>
        <p:style>
          <a:lnRef idx="1">
            <a:schemeClr val="accent4"/>
          </a:lnRef>
          <a:fillRef idx="3">
            <a:schemeClr val="accent4"/>
          </a:fillRef>
          <a:effectRef idx="2">
            <a:schemeClr val="accent4"/>
          </a:effectRef>
          <a:fontRef idx="minor">
            <a:schemeClr val="lt1"/>
          </a:fontRef>
        </p:style>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100" b="0" i="0" u="none" strike="noStrike" kern="1200" cap="none" spc="0" normalizeH="0" baseline="0" noProof="0">
                <a:ln w="0"/>
                <a:solidFill>
                  <a:prstClr val="white"/>
                </a:solidFill>
                <a:effectLst>
                  <a:outerShdw blurRad="38100" dist="25400" dir="5400000" algn="ctr" rotWithShape="0">
                    <a:srgbClr val="6E747A">
                      <a:alpha val="43000"/>
                    </a:srgbClr>
                  </a:outerShdw>
                </a:effectLst>
                <a:uLnTx/>
                <a:uFillTx/>
                <a:latin typeface="Calibri"/>
                <a:ea typeface="+mn-ea"/>
                <a:cs typeface="+mn-cs"/>
              </a:rPr>
              <a:t>Municipios</a:t>
            </a:r>
            <a:endParaRPr kumimoji="0" lang="es-ES" sz="1100" b="0" i="0" u="none" strike="noStrike" kern="1200" cap="none" spc="0" normalizeH="0" baseline="0" noProof="0" dirty="0">
              <a:ln w="0"/>
              <a:solidFill>
                <a:prstClr val="white"/>
              </a:solidFill>
              <a:effectLst>
                <a:outerShdw blurRad="38100" dist="25400" dir="5400000" algn="ctr" rotWithShape="0">
                  <a:srgbClr val="6E747A">
                    <a:alpha val="43000"/>
                  </a:srgbClr>
                </a:outerShdw>
              </a:effectLst>
              <a:uLnTx/>
              <a:uFillTx/>
              <a:latin typeface="Calibri"/>
              <a:ea typeface="+mn-ea"/>
              <a:cs typeface="+mn-cs"/>
            </a:endParaRPr>
          </a:p>
        </p:txBody>
      </p:sp>
      <p:sp>
        <p:nvSpPr>
          <p:cNvPr id="16" name="5 CuadroTexto">
            <a:extLst>
              <a:ext uri="{FF2B5EF4-FFF2-40B4-BE49-F238E27FC236}">
                <a16:creationId xmlns:a16="http://schemas.microsoft.com/office/drawing/2014/main" id="{55797B1A-7987-48A7-8EDA-DCADCDB0A8C1}"/>
              </a:ext>
            </a:extLst>
          </p:cNvPr>
          <p:cNvSpPr txBox="1"/>
          <p:nvPr/>
        </p:nvSpPr>
        <p:spPr>
          <a:xfrm>
            <a:off x="8136466" y="1096930"/>
            <a:ext cx="3287331" cy="1615827"/>
          </a:xfrm>
          <a:prstGeom prst="rect">
            <a:avLst/>
          </a:prstGeom>
          <a:noFill/>
          <a:ln>
            <a:solidFill>
              <a:schemeClr val="accent6">
                <a:lumMod val="60000"/>
                <a:lumOff val="40000"/>
              </a:schemeClr>
            </a:solid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rtlCol="0">
            <a:spAutoFit/>
          </a:bodyPr>
          <a:lstStyle/>
          <a:p>
            <a:pPr marL="285750" marR="0" lvl="0" indent="-285750" algn="l" defTabSz="696773" rtl="0" eaLnBrk="1" fontAlgn="auto" latinLnBrk="0" hangingPunct="1">
              <a:lnSpc>
                <a:spcPct val="100000"/>
              </a:lnSpc>
              <a:spcBef>
                <a:spcPts val="0"/>
              </a:spcBef>
              <a:spcAft>
                <a:spcPts val="0"/>
              </a:spcAft>
              <a:buClrTx/>
              <a:buSzTx/>
              <a:buFontTx/>
              <a:buChar char="-"/>
              <a:tabLst/>
              <a:defRPr/>
            </a:pPr>
            <a:endParaRPr kumimoji="0" lang="es-MX" sz="1100" b="0" i="0" u="none" strike="noStrike" kern="1200" cap="none" spc="0" normalizeH="0" baseline="0" noProof="0" dirty="0">
              <a:ln>
                <a:noFill/>
              </a:ln>
              <a:solidFill>
                <a:prstClr val="black"/>
              </a:solidFill>
              <a:effectLst/>
              <a:uLnTx/>
              <a:uFillTx/>
              <a:latin typeface="Calibri"/>
              <a:ea typeface="+mn-ea"/>
              <a:cs typeface="+mn-cs"/>
            </a:endParaRPr>
          </a:p>
          <a:p>
            <a:pPr marL="285750" marR="0" lvl="0" indent="-285750" algn="l" defTabSz="696773" rtl="0" eaLnBrk="1" fontAlgn="auto" latinLnBrk="0" hangingPunct="1">
              <a:lnSpc>
                <a:spcPct val="100000"/>
              </a:lnSpc>
              <a:spcBef>
                <a:spcPts val="0"/>
              </a:spcBef>
              <a:spcAft>
                <a:spcPts val="0"/>
              </a:spcAft>
              <a:buClrTx/>
              <a:buSzTx/>
              <a:buFontTx/>
              <a:buChar char="-"/>
              <a:tabLst/>
              <a:defRPr/>
            </a:pPr>
            <a:r>
              <a:rPr kumimoji="0" lang="es-MX" sz="1100" b="0" i="0" u="none" strike="noStrike" kern="1200" cap="none" spc="0" normalizeH="0" baseline="0" noProof="0" dirty="0">
                <a:ln>
                  <a:noFill/>
                </a:ln>
                <a:solidFill>
                  <a:prstClr val="black"/>
                </a:solidFill>
                <a:effectLst/>
                <a:uLnTx/>
                <a:uFillTx/>
                <a:latin typeface="Calibri"/>
                <a:ea typeface="+mn-ea"/>
                <a:cs typeface="+mn-cs"/>
              </a:rPr>
              <a:t>Cumplimiento de términos y condicionantes</a:t>
            </a:r>
          </a:p>
          <a:p>
            <a:pPr marL="285750" marR="0" lvl="0" indent="-285750" algn="l" defTabSz="696773" rtl="0" eaLnBrk="1" fontAlgn="auto" latinLnBrk="0" hangingPunct="1">
              <a:lnSpc>
                <a:spcPct val="100000"/>
              </a:lnSpc>
              <a:spcBef>
                <a:spcPts val="0"/>
              </a:spcBef>
              <a:spcAft>
                <a:spcPts val="0"/>
              </a:spcAft>
              <a:buClrTx/>
              <a:buSzTx/>
              <a:buFontTx/>
              <a:buChar char="-"/>
              <a:tabLst/>
              <a:defRPr/>
            </a:pPr>
            <a:r>
              <a:rPr kumimoji="0" lang="es-MX" sz="1100" b="0" i="0" u="none" strike="noStrike" kern="1200" cap="none" spc="0" normalizeH="0" baseline="0" noProof="0" dirty="0">
                <a:ln>
                  <a:noFill/>
                </a:ln>
                <a:solidFill>
                  <a:prstClr val="black"/>
                </a:solidFill>
                <a:effectLst/>
                <a:uLnTx/>
                <a:uFillTx/>
                <a:latin typeface="Calibri"/>
                <a:ea typeface="+mn-ea"/>
                <a:cs typeface="+mn-cs"/>
              </a:rPr>
              <a:t>Acompañamiento en visitas de inspección</a:t>
            </a:r>
          </a:p>
          <a:p>
            <a:pPr marL="285750" marR="0" lvl="0" indent="-285750" algn="l" defTabSz="696773" rtl="0" eaLnBrk="1" fontAlgn="auto" latinLnBrk="0" hangingPunct="1">
              <a:lnSpc>
                <a:spcPct val="100000"/>
              </a:lnSpc>
              <a:spcBef>
                <a:spcPts val="0"/>
              </a:spcBef>
              <a:spcAft>
                <a:spcPts val="0"/>
              </a:spcAft>
              <a:buClrTx/>
              <a:buSzTx/>
              <a:buFontTx/>
              <a:buChar char="-"/>
              <a:tabLst/>
              <a:defRPr/>
            </a:pPr>
            <a:r>
              <a:rPr kumimoji="0" lang="es-MX" sz="1100" b="0" i="0" u="none" strike="noStrike" kern="1200" cap="none" spc="0" normalizeH="0" baseline="0" noProof="0" dirty="0">
                <a:ln>
                  <a:noFill/>
                </a:ln>
                <a:solidFill>
                  <a:prstClr val="black"/>
                </a:solidFill>
                <a:effectLst/>
                <a:uLnTx/>
                <a:uFillTx/>
                <a:latin typeface="Calibri"/>
                <a:ea typeface="+mn-ea"/>
                <a:cs typeface="+mn-cs"/>
              </a:rPr>
              <a:t>Contestación de procedimientos administrativos</a:t>
            </a:r>
          </a:p>
          <a:p>
            <a:pPr marL="285750" marR="0" lvl="0" indent="-285750" algn="l" defTabSz="696773" rtl="0" eaLnBrk="1" fontAlgn="auto" latinLnBrk="0" hangingPunct="1">
              <a:lnSpc>
                <a:spcPct val="100000"/>
              </a:lnSpc>
              <a:spcBef>
                <a:spcPts val="0"/>
              </a:spcBef>
              <a:spcAft>
                <a:spcPts val="0"/>
              </a:spcAft>
              <a:buClrTx/>
              <a:buSzTx/>
              <a:buFontTx/>
              <a:buChar char="-"/>
              <a:tabLst/>
              <a:defRPr/>
            </a:pPr>
            <a:r>
              <a:rPr kumimoji="0" lang="es-MX" sz="1100" b="0" i="0" u="none" strike="noStrike" kern="1200" cap="none" spc="0" normalizeH="0" baseline="0" noProof="0" dirty="0">
                <a:ln>
                  <a:noFill/>
                </a:ln>
                <a:solidFill>
                  <a:prstClr val="black"/>
                </a:solidFill>
                <a:effectLst/>
                <a:uLnTx/>
                <a:uFillTx/>
                <a:latin typeface="Calibri"/>
                <a:ea typeface="+mn-ea"/>
                <a:cs typeface="+mn-cs"/>
              </a:rPr>
              <a:t>Apoyo en atención de requerimientos de información</a:t>
            </a:r>
          </a:p>
          <a:p>
            <a:pPr marL="285750" marR="0" lvl="0" indent="-285750" algn="l" defTabSz="696773" rtl="0" eaLnBrk="1" fontAlgn="auto" latinLnBrk="0" hangingPunct="1">
              <a:lnSpc>
                <a:spcPct val="100000"/>
              </a:lnSpc>
              <a:spcBef>
                <a:spcPts val="0"/>
              </a:spcBef>
              <a:spcAft>
                <a:spcPts val="0"/>
              </a:spcAft>
              <a:buClrTx/>
              <a:buSzTx/>
              <a:buFontTx/>
              <a:buChar char="-"/>
              <a:tabLst/>
              <a:defRPr/>
            </a:pPr>
            <a:r>
              <a:rPr kumimoji="0" lang="es-MX" sz="1100" b="0" i="0" u="none" strike="noStrike" kern="1200" cap="none" spc="0" normalizeH="0" baseline="0" noProof="0" dirty="0">
                <a:ln>
                  <a:noFill/>
                </a:ln>
                <a:solidFill>
                  <a:prstClr val="black"/>
                </a:solidFill>
                <a:effectLst/>
                <a:uLnTx/>
                <a:uFillTx/>
                <a:latin typeface="Calibri"/>
                <a:ea typeface="+mn-ea"/>
                <a:cs typeface="+mn-cs"/>
              </a:rPr>
              <a:t>Simulacro de visitas de inspección</a:t>
            </a:r>
          </a:p>
          <a:p>
            <a:pPr marL="285750" marR="0" lvl="0" indent="-285750" algn="l" defTabSz="696773" rtl="0" eaLnBrk="1" fontAlgn="auto" latinLnBrk="0" hangingPunct="1">
              <a:lnSpc>
                <a:spcPct val="100000"/>
              </a:lnSpc>
              <a:spcBef>
                <a:spcPts val="0"/>
              </a:spcBef>
              <a:spcAft>
                <a:spcPts val="0"/>
              </a:spcAft>
              <a:buClrTx/>
              <a:buSzTx/>
              <a:buFontTx/>
              <a:buChar char="-"/>
              <a:tabLst/>
              <a:defRPr/>
            </a:pPr>
            <a:r>
              <a:rPr kumimoji="0" lang="es-MX" sz="1100" b="0" i="0" u="none" strike="noStrike" kern="1200" cap="none" spc="0" normalizeH="0" baseline="0" noProof="0" dirty="0">
                <a:ln>
                  <a:noFill/>
                </a:ln>
                <a:solidFill>
                  <a:prstClr val="black"/>
                </a:solidFill>
                <a:effectLst/>
                <a:uLnTx/>
                <a:uFillTx/>
                <a:latin typeface="Calibri"/>
                <a:ea typeface="+mn-ea"/>
                <a:cs typeface="+mn-cs"/>
              </a:rPr>
              <a:t>Elaboración y actualización de informes</a:t>
            </a:r>
          </a:p>
          <a:p>
            <a:pPr marL="285750" marR="0" lvl="0" indent="-285750" algn="l" defTabSz="696773" rtl="0" eaLnBrk="1" fontAlgn="auto" latinLnBrk="0" hangingPunct="1">
              <a:lnSpc>
                <a:spcPct val="100000"/>
              </a:lnSpc>
              <a:spcBef>
                <a:spcPts val="0"/>
              </a:spcBef>
              <a:spcAft>
                <a:spcPts val="0"/>
              </a:spcAft>
              <a:buClrTx/>
              <a:buSzTx/>
              <a:buFontTx/>
              <a:buChar char="-"/>
              <a:tabLst/>
              <a:defRPr/>
            </a:pPr>
            <a:r>
              <a:rPr kumimoji="0" lang="es-MX" sz="1100" b="0" i="0" u="none" strike="noStrike" kern="1200" cap="none" spc="0" normalizeH="0" baseline="0" noProof="0" dirty="0">
                <a:ln>
                  <a:noFill/>
                </a:ln>
                <a:solidFill>
                  <a:prstClr val="black"/>
                </a:solidFill>
                <a:effectLst/>
                <a:uLnTx/>
                <a:uFillTx/>
                <a:latin typeface="Calibri"/>
                <a:ea typeface="+mn-ea"/>
                <a:cs typeface="+mn-cs"/>
              </a:rPr>
              <a:t>Litigio a nivel Federal, Estatal y Municipal</a:t>
            </a:r>
          </a:p>
        </p:txBody>
      </p:sp>
      <p:sp>
        <p:nvSpPr>
          <p:cNvPr id="17" name="Rectángulo 16">
            <a:extLst>
              <a:ext uri="{FF2B5EF4-FFF2-40B4-BE49-F238E27FC236}">
                <a16:creationId xmlns:a16="http://schemas.microsoft.com/office/drawing/2014/main" id="{91C7549B-7E58-47EF-A038-9A28176A8EBE}"/>
              </a:ext>
            </a:extLst>
          </p:cNvPr>
          <p:cNvSpPr/>
          <p:nvPr/>
        </p:nvSpPr>
        <p:spPr>
          <a:xfrm>
            <a:off x="9040986" y="933128"/>
            <a:ext cx="1478290" cy="261610"/>
          </a:xfrm>
          <a:prstGeom prst="rect">
            <a:avLst/>
          </a:prstGeom>
          <a:solidFill>
            <a:srgbClr val="C00000"/>
          </a:solidFill>
        </p:spPr>
        <p:style>
          <a:lnRef idx="1">
            <a:schemeClr val="accent4"/>
          </a:lnRef>
          <a:fillRef idx="3">
            <a:schemeClr val="accent4"/>
          </a:fillRef>
          <a:effectRef idx="2">
            <a:schemeClr val="accent4"/>
          </a:effectRef>
          <a:fontRef idx="minor">
            <a:schemeClr val="lt1"/>
          </a:fontRef>
        </p:style>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100" b="0" i="0" u="none" strike="noStrike" kern="1200" cap="none" spc="0" normalizeH="0" baseline="0" noProof="0" dirty="0">
                <a:ln w="0"/>
                <a:solidFill>
                  <a:prstClr val="white"/>
                </a:solidFill>
                <a:effectLst>
                  <a:outerShdw blurRad="38100" dist="25400" dir="5400000" algn="ctr" rotWithShape="0">
                    <a:srgbClr val="6E747A">
                      <a:alpha val="43000"/>
                    </a:srgbClr>
                  </a:outerShdw>
                </a:effectLst>
                <a:uLnTx/>
                <a:uFillTx/>
                <a:latin typeface="Calibri"/>
                <a:ea typeface="+mn-ea"/>
                <a:cs typeface="+mn-cs"/>
              </a:rPr>
              <a:t>Servicios Contenciosos</a:t>
            </a:r>
          </a:p>
        </p:txBody>
      </p:sp>
      <p:sp>
        <p:nvSpPr>
          <p:cNvPr id="20" name="5 CuadroTexto">
            <a:extLst>
              <a:ext uri="{FF2B5EF4-FFF2-40B4-BE49-F238E27FC236}">
                <a16:creationId xmlns:a16="http://schemas.microsoft.com/office/drawing/2014/main" id="{61551367-24A0-4460-95AE-18834F6403EF}"/>
              </a:ext>
            </a:extLst>
          </p:cNvPr>
          <p:cNvSpPr txBox="1"/>
          <p:nvPr/>
        </p:nvSpPr>
        <p:spPr>
          <a:xfrm>
            <a:off x="8137145" y="2904204"/>
            <a:ext cx="3287331" cy="2123658"/>
          </a:xfrm>
          <a:prstGeom prst="rect">
            <a:avLst/>
          </a:prstGeom>
          <a:noFill/>
          <a:ln>
            <a:solidFill>
              <a:schemeClr val="accent6">
                <a:lumMod val="60000"/>
                <a:lumOff val="40000"/>
              </a:schemeClr>
            </a:solid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rtlCol="0">
            <a:spAutoFit/>
          </a:bodyPr>
          <a:lstStyle/>
          <a:p>
            <a:pPr marL="0" marR="0" lvl="0" indent="0" algn="l" defTabSz="696773" rtl="0" eaLnBrk="1" fontAlgn="auto" latinLnBrk="0" hangingPunct="1">
              <a:lnSpc>
                <a:spcPct val="100000"/>
              </a:lnSpc>
              <a:spcBef>
                <a:spcPts val="0"/>
              </a:spcBef>
              <a:spcAft>
                <a:spcPts val="0"/>
              </a:spcAft>
              <a:buClrTx/>
              <a:buSzTx/>
              <a:buFontTx/>
              <a:buNone/>
              <a:tabLst/>
              <a:defRPr/>
            </a:pPr>
            <a:endParaRPr kumimoji="0" lang="es-MX" sz="11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696773" rtl="0" eaLnBrk="1" fontAlgn="auto" latinLnBrk="0" hangingPunct="1">
              <a:lnSpc>
                <a:spcPct val="100000"/>
              </a:lnSpc>
              <a:spcBef>
                <a:spcPts val="0"/>
              </a:spcBef>
              <a:spcAft>
                <a:spcPts val="0"/>
              </a:spcAft>
              <a:buClrTx/>
              <a:buSzTx/>
              <a:buFontTx/>
              <a:buNone/>
              <a:tabLst/>
              <a:defRPr/>
            </a:pPr>
            <a:r>
              <a:rPr kumimoji="0" lang="es-MX" sz="1100" b="0" i="0" u="none" strike="noStrike" kern="1200" cap="none" spc="0" normalizeH="0" baseline="0" noProof="0" dirty="0">
                <a:ln>
                  <a:noFill/>
                </a:ln>
                <a:solidFill>
                  <a:prstClr val="black"/>
                </a:solidFill>
                <a:effectLst/>
                <a:uLnTx/>
                <a:uFillTx/>
                <a:latin typeface="Calibri"/>
                <a:ea typeface="+mn-ea"/>
                <a:cs typeface="+mn-cs"/>
              </a:rPr>
              <a:t>La experiencia de GMB también le acompaña en trámites y atención de procedimientos ante las siguientes autoridades:</a:t>
            </a:r>
          </a:p>
          <a:p>
            <a:pPr marL="0" marR="0" lvl="0" indent="0" algn="l" defTabSz="696773" rtl="0" eaLnBrk="1" fontAlgn="auto" latinLnBrk="0" hangingPunct="1">
              <a:lnSpc>
                <a:spcPct val="100000"/>
              </a:lnSpc>
              <a:spcBef>
                <a:spcPts val="0"/>
              </a:spcBef>
              <a:spcAft>
                <a:spcPts val="0"/>
              </a:spcAft>
              <a:buClrTx/>
              <a:buSzTx/>
              <a:buFontTx/>
              <a:buNone/>
              <a:tabLst/>
              <a:defRPr/>
            </a:pPr>
            <a:endParaRPr kumimoji="0" lang="es-MX" sz="11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696773" rtl="0" eaLnBrk="1" fontAlgn="auto" latinLnBrk="0" hangingPunct="1">
              <a:lnSpc>
                <a:spcPct val="100000"/>
              </a:lnSpc>
              <a:spcBef>
                <a:spcPts val="0"/>
              </a:spcBef>
              <a:spcAft>
                <a:spcPts val="0"/>
              </a:spcAft>
              <a:buClrTx/>
              <a:buSzTx/>
              <a:buFontTx/>
              <a:buNone/>
              <a:tabLst/>
              <a:defRPr/>
            </a:pPr>
            <a:endParaRPr kumimoji="0" lang="es-MX" sz="11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696773" rtl="0" eaLnBrk="1" fontAlgn="auto" latinLnBrk="0" hangingPunct="1">
              <a:lnSpc>
                <a:spcPct val="100000"/>
              </a:lnSpc>
              <a:spcBef>
                <a:spcPts val="0"/>
              </a:spcBef>
              <a:spcAft>
                <a:spcPts val="0"/>
              </a:spcAft>
              <a:buClrTx/>
              <a:buSzTx/>
              <a:buFontTx/>
              <a:buNone/>
              <a:tabLst/>
              <a:defRPr/>
            </a:pPr>
            <a:endParaRPr kumimoji="0" lang="es-MX" sz="11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696773" rtl="0" eaLnBrk="1" fontAlgn="auto" latinLnBrk="0" hangingPunct="1">
              <a:lnSpc>
                <a:spcPct val="100000"/>
              </a:lnSpc>
              <a:spcBef>
                <a:spcPts val="0"/>
              </a:spcBef>
              <a:spcAft>
                <a:spcPts val="0"/>
              </a:spcAft>
              <a:buClrTx/>
              <a:buSzTx/>
              <a:buFontTx/>
              <a:buNone/>
              <a:tabLst/>
              <a:defRPr/>
            </a:pPr>
            <a:endParaRPr kumimoji="0" lang="es-MX" sz="11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696773" rtl="0" eaLnBrk="1" fontAlgn="auto" latinLnBrk="0" hangingPunct="1">
              <a:lnSpc>
                <a:spcPct val="100000"/>
              </a:lnSpc>
              <a:spcBef>
                <a:spcPts val="0"/>
              </a:spcBef>
              <a:spcAft>
                <a:spcPts val="0"/>
              </a:spcAft>
              <a:buClrTx/>
              <a:buSzTx/>
              <a:buFontTx/>
              <a:buNone/>
              <a:tabLst/>
              <a:defRPr/>
            </a:pPr>
            <a:endParaRPr kumimoji="0" lang="es-MX" sz="11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696773" rtl="0" eaLnBrk="1" fontAlgn="auto" latinLnBrk="0" hangingPunct="1">
              <a:lnSpc>
                <a:spcPct val="100000"/>
              </a:lnSpc>
              <a:spcBef>
                <a:spcPts val="0"/>
              </a:spcBef>
              <a:spcAft>
                <a:spcPts val="0"/>
              </a:spcAft>
              <a:buClrTx/>
              <a:buSzTx/>
              <a:buFontTx/>
              <a:buNone/>
              <a:tabLst/>
              <a:defRPr/>
            </a:pPr>
            <a:endParaRPr kumimoji="0" lang="es-MX" sz="11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696773" rtl="0" eaLnBrk="1" fontAlgn="auto" latinLnBrk="0" hangingPunct="1">
              <a:lnSpc>
                <a:spcPct val="100000"/>
              </a:lnSpc>
              <a:spcBef>
                <a:spcPts val="0"/>
              </a:spcBef>
              <a:spcAft>
                <a:spcPts val="0"/>
              </a:spcAft>
              <a:buClrTx/>
              <a:buSzTx/>
              <a:buFontTx/>
              <a:buNone/>
              <a:tabLst/>
              <a:defRPr/>
            </a:pPr>
            <a:endParaRPr kumimoji="0" lang="es-MX" sz="11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696773" rtl="0" eaLnBrk="1" fontAlgn="auto" latinLnBrk="0" hangingPunct="1">
              <a:lnSpc>
                <a:spcPct val="100000"/>
              </a:lnSpc>
              <a:spcBef>
                <a:spcPts val="0"/>
              </a:spcBef>
              <a:spcAft>
                <a:spcPts val="0"/>
              </a:spcAft>
              <a:buClrTx/>
              <a:buSzTx/>
              <a:buFontTx/>
              <a:buNone/>
              <a:tabLst/>
              <a:defRPr/>
            </a:pPr>
            <a:endParaRPr kumimoji="0" lang="es-MX" sz="1100" b="0" i="0" u="none" strike="noStrike" kern="1200" cap="none" spc="0" normalizeH="0" baseline="0" noProof="0" dirty="0">
              <a:ln>
                <a:noFill/>
              </a:ln>
              <a:solidFill>
                <a:prstClr val="black"/>
              </a:solidFill>
              <a:effectLst/>
              <a:uLnTx/>
              <a:uFillTx/>
              <a:latin typeface="Calibri"/>
              <a:ea typeface="+mn-ea"/>
              <a:cs typeface="+mn-cs"/>
            </a:endParaRPr>
          </a:p>
        </p:txBody>
      </p:sp>
      <p:sp>
        <p:nvSpPr>
          <p:cNvPr id="21" name="Rectángulo 20">
            <a:extLst>
              <a:ext uri="{FF2B5EF4-FFF2-40B4-BE49-F238E27FC236}">
                <a16:creationId xmlns:a16="http://schemas.microsoft.com/office/drawing/2014/main" id="{A5A76699-1483-42D8-9E77-67749E2ED779}"/>
              </a:ext>
            </a:extLst>
          </p:cNvPr>
          <p:cNvSpPr/>
          <p:nvPr/>
        </p:nvSpPr>
        <p:spPr>
          <a:xfrm>
            <a:off x="9175518" y="2765704"/>
            <a:ext cx="1210588" cy="261610"/>
          </a:xfrm>
          <a:prstGeom prst="rect">
            <a:avLst/>
          </a:prstGeom>
        </p:spPr>
        <p:style>
          <a:lnRef idx="1">
            <a:schemeClr val="accent4"/>
          </a:lnRef>
          <a:fillRef idx="3">
            <a:schemeClr val="accent4"/>
          </a:fillRef>
          <a:effectRef idx="2">
            <a:schemeClr val="accent4"/>
          </a:effectRef>
          <a:fontRef idx="minor">
            <a:schemeClr val="lt1"/>
          </a:fontRef>
        </p:style>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100" b="0" i="0" u="none" strike="noStrike" kern="1200" cap="none" spc="0" normalizeH="0" baseline="0" noProof="0">
                <a:ln w="0"/>
                <a:solidFill>
                  <a:prstClr val="white"/>
                </a:solidFill>
                <a:effectLst>
                  <a:outerShdw blurRad="38100" dist="25400" dir="5400000" algn="ctr" rotWithShape="0">
                    <a:srgbClr val="6E747A">
                      <a:alpha val="43000"/>
                    </a:srgbClr>
                  </a:outerShdw>
                </a:effectLst>
                <a:uLnTx/>
                <a:uFillTx/>
                <a:latin typeface="Calibri"/>
                <a:ea typeface="+mn-ea"/>
                <a:cs typeface="+mn-cs"/>
              </a:rPr>
              <a:t>Otras autoridades</a:t>
            </a:r>
            <a:endParaRPr kumimoji="0" lang="es-ES" sz="1100" b="0" i="0" u="none" strike="noStrike" kern="1200" cap="none" spc="0" normalizeH="0" baseline="0" noProof="0" dirty="0">
              <a:ln w="0"/>
              <a:solidFill>
                <a:prstClr val="white"/>
              </a:solidFill>
              <a:effectLst>
                <a:outerShdw blurRad="38100" dist="25400" dir="5400000" algn="ctr" rotWithShape="0">
                  <a:srgbClr val="6E747A">
                    <a:alpha val="43000"/>
                  </a:srgbClr>
                </a:outerShdw>
              </a:effectLst>
              <a:uLnTx/>
              <a:uFillTx/>
              <a:latin typeface="Calibri"/>
              <a:ea typeface="+mn-ea"/>
              <a:cs typeface="+mn-cs"/>
            </a:endParaRPr>
          </a:p>
        </p:txBody>
      </p:sp>
      <p:pic>
        <p:nvPicPr>
          <p:cNvPr id="22" name="Imagen 21">
            <a:extLst>
              <a:ext uri="{FF2B5EF4-FFF2-40B4-BE49-F238E27FC236}">
                <a16:creationId xmlns:a16="http://schemas.microsoft.com/office/drawing/2014/main" id="{9EF480CF-C86D-41D1-94B5-B5BA2503AB29}"/>
              </a:ext>
            </a:extLst>
          </p:cNvPr>
          <p:cNvPicPr>
            <a:picLocks noChangeAspect="1"/>
          </p:cNvPicPr>
          <p:nvPr/>
        </p:nvPicPr>
        <p:blipFill>
          <a:blip r:embed="rId4"/>
          <a:stretch>
            <a:fillRect/>
          </a:stretch>
        </p:blipFill>
        <p:spPr>
          <a:xfrm>
            <a:off x="9259104" y="3784544"/>
            <a:ext cx="845057" cy="443003"/>
          </a:xfrm>
          <a:prstGeom prst="rect">
            <a:avLst/>
          </a:prstGeom>
        </p:spPr>
      </p:pic>
      <p:pic>
        <p:nvPicPr>
          <p:cNvPr id="23" name="Picture 8" descr="Resultado de imagen para semarnat">
            <a:extLst>
              <a:ext uri="{FF2B5EF4-FFF2-40B4-BE49-F238E27FC236}">
                <a16:creationId xmlns:a16="http://schemas.microsoft.com/office/drawing/2014/main" id="{F0462F97-13B9-4158-BDE9-9EF25A9268D9}"/>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275596" y="3753712"/>
            <a:ext cx="845057" cy="473835"/>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10" descr="Resultado de imagen para conagua">
            <a:extLst>
              <a:ext uri="{FF2B5EF4-FFF2-40B4-BE49-F238E27FC236}">
                <a16:creationId xmlns:a16="http://schemas.microsoft.com/office/drawing/2014/main" id="{4BFBE58D-5366-43C7-9805-B54B1525E940}"/>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293009" y="3795005"/>
            <a:ext cx="942619" cy="295305"/>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12" descr="Resultado de imagen para conanP">
            <a:extLst>
              <a:ext uri="{FF2B5EF4-FFF2-40B4-BE49-F238E27FC236}">
                <a16:creationId xmlns:a16="http://schemas.microsoft.com/office/drawing/2014/main" id="{7A17A244-D144-4F20-A697-35E34A954A63}"/>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8363565" y="4366047"/>
            <a:ext cx="640009" cy="640009"/>
          </a:xfrm>
          <a:prstGeom prst="rect">
            <a:avLst/>
          </a:prstGeom>
          <a:noFill/>
          <a:extLst>
            <a:ext uri="{909E8E84-426E-40DD-AFC4-6F175D3DCCD1}">
              <a14:hiddenFill xmlns:a14="http://schemas.microsoft.com/office/drawing/2010/main">
                <a:solidFill>
                  <a:srgbClr val="FFFFFF"/>
                </a:solidFill>
              </a14:hiddenFill>
            </a:ext>
          </a:extLst>
        </p:spPr>
      </p:pic>
      <p:pic>
        <p:nvPicPr>
          <p:cNvPr id="26" name="Imagen 25">
            <a:extLst>
              <a:ext uri="{FF2B5EF4-FFF2-40B4-BE49-F238E27FC236}">
                <a16:creationId xmlns:a16="http://schemas.microsoft.com/office/drawing/2014/main" id="{8D97D927-D6AF-40CB-8450-0E452F1D31EF}"/>
              </a:ext>
            </a:extLst>
          </p:cNvPr>
          <p:cNvPicPr>
            <a:picLocks noChangeAspect="1"/>
          </p:cNvPicPr>
          <p:nvPr/>
        </p:nvPicPr>
        <p:blipFill>
          <a:blip r:embed="rId8"/>
          <a:stretch>
            <a:fillRect/>
          </a:stretch>
        </p:blipFill>
        <p:spPr>
          <a:xfrm>
            <a:off x="9210322" y="4478795"/>
            <a:ext cx="942619" cy="454028"/>
          </a:xfrm>
          <a:prstGeom prst="rect">
            <a:avLst/>
          </a:prstGeom>
        </p:spPr>
      </p:pic>
      <p:pic>
        <p:nvPicPr>
          <p:cNvPr id="27" name="Imagen 26">
            <a:extLst>
              <a:ext uri="{FF2B5EF4-FFF2-40B4-BE49-F238E27FC236}">
                <a16:creationId xmlns:a16="http://schemas.microsoft.com/office/drawing/2014/main" id="{73312F2E-E034-480C-8A0D-A8E51B97DEFB}"/>
              </a:ext>
            </a:extLst>
          </p:cNvPr>
          <p:cNvPicPr>
            <a:picLocks noChangeAspect="1"/>
          </p:cNvPicPr>
          <p:nvPr/>
        </p:nvPicPr>
        <p:blipFill>
          <a:blip r:embed="rId9"/>
          <a:stretch>
            <a:fillRect/>
          </a:stretch>
        </p:blipFill>
        <p:spPr>
          <a:xfrm>
            <a:off x="10450323" y="4341101"/>
            <a:ext cx="643432" cy="640010"/>
          </a:xfrm>
          <a:prstGeom prst="rect">
            <a:avLst/>
          </a:prstGeom>
        </p:spPr>
      </p:pic>
      <p:pic>
        <p:nvPicPr>
          <p:cNvPr id="28" name="Imagen 27">
            <a:extLst>
              <a:ext uri="{FF2B5EF4-FFF2-40B4-BE49-F238E27FC236}">
                <a16:creationId xmlns:a16="http://schemas.microsoft.com/office/drawing/2014/main" id="{F9338D8B-F417-4168-9DC8-607F512F9BCD}"/>
              </a:ext>
            </a:extLst>
          </p:cNvPr>
          <p:cNvPicPr>
            <a:picLocks noChangeAspect="1"/>
          </p:cNvPicPr>
          <p:nvPr/>
        </p:nvPicPr>
        <p:blipFill>
          <a:blip r:embed="rId10"/>
          <a:stretch>
            <a:fillRect/>
          </a:stretch>
        </p:blipFill>
        <p:spPr>
          <a:xfrm>
            <a:off x="5580167" y="2118197"/>
            <a:ext cx="888584" cy="309537"/>
          </a:xfrm>
          <a:prstGeom prst="rect">
            <a:avLst/>
          </a:prstGeom>
        </p:spPr>
      </p:pic>
      <p:pic>
        <p:nvPicPr>
          <p:cNvPr id="1026" name="Picture 2" descr="DESARROLLAR RegulacióN">
            <a:extLst>
              <a:ext uri="{FF2B5EF4-FFF2-40B4-BE49-F238E27FC236}">
                <a16:creationId xmlns:a16="http://schemas.microsoft.com/office/drawing/2014/main" id="{9A1C9E91-53E9-4FAD-BD91-87C34FFFC3CF}"/>
              </a:ext>
            </a:extLst>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1921820" y="2912820"/>
            <a:ext cx="880785" cy="328794"/>
          </a:xfrm>
          <a:prstGeom prst="rect">
            <a:avLst/>
          </a:prstGeom>
          <a:noFill/>
          <a:extLst>
            <a:ext uri="{909E8E84-426E-40DD-AFC4-6F175D3DCCD1}">
              <a14:hiddenFill xmlns:a14="http://schemas.microsoft.com/office/drawing/2010/main">
                <a:solidFill>
                  <a:srgbClr val="FFFFFF"/>
                </a:solidFill>
              </a14:hiddenFill>
            </a:ext>
          </a:extLst>
        </p:spPr>
      </p:pic>
      <p:sp>
        <p:nvSpPr>
          <p:cNvPr id="30" name="5 CuadroTexto">
            <a:extLst>
              <a:ext uri="{FF2B5EF4-FFF2-40B4-BE49-F238E27FC236}">
                <a16:creationId xmlns:a16="http://schemas.microsoft.com/office/drawing/2014/main" id="{C77D0C54-0E3B-47E1-AC52-42A50D69C56C}"/>
              </a:ext>
            </a:extLst>
          </p:cNvPr>
          <p:cNvSpPr txBox="1"/>
          <p:nvPr/>
        </p:nvSpPr>
        <p:spPr>
          <a:xfrm>
            <a:off x="7740868" y="5418526"/>
            <a:ext cx="4217276" cy="1138773"/>
          </a:xfrm>
          <a:prstGeom prst="rect">
            <a:avLst/>
          </a:prstGeom>
          <a:noFill/>
          <a:ln>
            <a:noFill/>
          </a:ln>
          <a:effectLst>
            <a:outerShdw blurRad="149987" dist="250190" dir="8460000" algn="ctr">
              <a:srgbClr val="000000">
                <a:alpha val="0"/>
              </a:srgbClr>
            </a:outerShdw>
          </a:effectLst>
          <a:scene3d>
            <a:camera prst="orthographicFront">
              <a:rot lat="0" lon="0" rev="0"/>
            </a:camera>
            <a:lightRig rig="contrasting" dir="t">
              <a:rot lat="0" lon="0" rev="1500000"/>
            </a:lightRig>
          </a:scene3d>
          <a:sp3d prstMaterial="metal">
            <a:bevelT w="88900" h="88900"/>
          </a:sp3d>
        </p:spPr>
        <p:txBody>
          <a:bodyPr wrap="square" rtlCol="0">
            <a:spAutoFit/>
          </a:bodyPr>
          <a:lstStyle/>
          <a:p>
            <a:pPr marL="0" marR="0" lvl="0" indent="0" algn="ctr" defTabSz="696773" rtl="0" eaLnBrk="1" fontAlgn="auto" latinLnBrk="0" hangingPunct="1">
              <a:lnSpc>
                <a:spcPct val="100000"/>
              </a:lnSpc>
              <a:spcBef>
                <a:spcPts val="0"/>
              </a:spcBef>
              <a:spcAft>
                <a:spcPts val="0"/>
              </a:spcAft>
              <a:buClrTx/>
              <a:buSzTx/>
              <a:buFontTx/>
              <a:buNone/>
              <a:tabLst/>
              <a:defRPr/>
            </a:pPr>
            <a:r>
              <a:rPr kumimoji="0" lang="es-MX" sz="1800" b="0" i="0" u="none" strike="noStrike" kern="1200" cap="none" spc="0" normalizeH="0" baseline="0" noProof="0" dirty="0">
                <a:ln>
                  <a:noFill/>
                </a:ln>
                <a:solidFill>
                  <a:srgbClr val="C00000"/>
                </a:solidFill>
                <a:effectLst/>
                <a:uLnTx/>
                <a:uFillTx/>
                <a:latin typeface="Gill Sans MT" panose="020B0502020104020203" pitchFamily="34" charset="0"/>
                <a:ea typeface="+mn-ea"/>
                <a:cs typeface="+mn-cs"/>
              </a:rPr>
              <a:t>“GMB privilegia  los aspectos preventivos que aseguren la continuidad de operación en su unidad económica.”</a:t>
            </a:r>
          </a:p>
          <a:p>
            <a:pPr marL="0" marR="0" lvl="0" indent="0" algn="l" defTabSz="696773" rtl="0" eaLnBrk="1" fontAlgn="auto" latinLnBrk="0" hangingPunct="1">
              <a:lnSpc>
                <a:spcPct val="100000"/>
              </a:lnSpc>
              <a:spcBef>
                <a:spcPts val="0"/>
              </a:spcBef>
              <a:spcAft>
                <a:spcPts val="0"/>
              </a:spcAft>
              <a:buClrTx/>
              <a:buSzTx/>
              <a:buFontTx/>
              <a:buNone/>
              <a:tabLst/>
              <a:defRPr/>
            </a:pPr>
            <a:endParaRPr kumimoji="0" lang="es-MX" sz="1400" b="0" i="0" u="none" strike="noStrike" kern="1200" cap="none" spc="0" normalizeH="0" baseline="0" noProof="0" dirty="0">
              <a:ln>
                <a:noFill/>
              </a:ln>
              <a:solidFill>
                <a:srgbClr val="C00000"/>
              </a:solidFill>
              <a:effectLst/>
              <a:uLnTx/>
              <a:uFillTx/>
              <a:latin typeface="Freestyle Script" panose="030804020302050B0404" pitchFamily="66" charset="0"/>
              <a:ea typeface="+mn-ea"/>
              <a:cs typeface="+mn-cs"/>
            </a:endParaRPr>
          </a:p>
        </p:txBody>
      </p:sp>
      <p:pic>
        <p:nvPicPr>
          <p:cNvPr id="6" name="Picture 5">
            <a:extLst>
              <a:ext uri="{FF2B5EF4-FFF2-40B4-BE49-F238E27FC236}">
                <a16:creationId xmlns:a16="http://schemas.microsoft.com/office/drawing/2014/main" id="{C7770B38-7F89-7F57-B39A-EAF05D2A42FD}"/>
              </a:ext>
            </a:extLst>
          </p:cNvPr>
          <p:cNvPicPr>
            <a:picLocks noChangeAspect="1"/>
          </p:cNvPicPr>
          <p:nvPr/>
        </p:nvPicPr>
        <p:blipFill>
          <a:blip r:embed="rId12"/>
          <a:stretch>
            <a:fillRect/>
          </a:stretch>
        </p:blipFill>
        <p:spPr>
          <a:xfrm>
            <a:off x="1672724" y="921105"/>
            <a:ext cx="1222944" cy="267519"/>
          </a:xfrm>
          <a:prstGeom prst="rect">
            <a:avLst/>
          </a:prstGeom>
        </p:spPr>
      </p:pic>
    </p:spTree>
    <p:extLst>
      <p:ext uri="{BB962C8B-B14F-4D97-AF65-F5344CB8AC3E}">
        <p14:creationId xmlns:p14="http://schemas.microsoft.com/office/powerpoint/2010/main" val="381461231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Subtitle 2"/>
          <p:cNvSpPr txBox="1">
            <a:spLocks/>
          </p:cNvSpPr>
          <p:nvPr/>
        </p:nvSpPr>
        <p:spPr>
          <a:xfrm>
            <a:off x="1524000" y="692696"/>
            <a:ext cx="7092280" cy="3240360"/>
          </a:xfrm>
          <a:prstGeom prst="rect">
            <a:avLst/>
          </a:prstGeom>
        </p:spPr>
        <p:txBody>
          <a:bodyPr vert="horz" lIns="91440" tIns="45720" rIns="91440" bIns="45720" rtlCol="0" anchor="t">
            <a:noAutofit/>
          </a:bodyPr>
          <a:lstStyle>
            <a:lvl1pPr marL="0" indent="0" algn="l" defTabSz="914400" rtl="0" eaLnBrk="1" latinLnBrk="0" hangingPunct="1">
              <a:spcBef>
                <a:spcPct val="20000"/>
              </a:spcBef>
              <a:buClr>
                <a:schemeClr val="accent1"/>
              </a:buClr>
              <a:buFont typeface="Arial" pitchFamily="34" charset="0"/>
              <a:buNone/>
              <a:defRPr sz="2000" kern="1200">
                <a:solidFill>
                  <a:schemeClr val="tx1">
                    <a:tint val="75000"/>
                  </a:schemeClr>
                </a:solidFill>
                <a:latin typeface="+mn-lt"/>
                <a:ea typeface="+mn-ea"/>
                <a:cs typeface="+mn-cs"/>
              </a:defRPr>
            </a:lvl1pPr>
            <a:lvl2pPr marL="457200" indent="0" algn="ctr" defTabSz="914400" rtl="0" eaLnBrk="1" latinLnBrk="0" hangingPunct="1">
              <a:spcBef>
                <a:spcPct val="20000"/>
              </a:spcBef>
              <a:buClr>
                <a:schemeClr val="accent2"/>
              </a:buClr>
              <a:buFont typeface="Arial" pitchFamily="34" charset="0"/>
              <a:buNone/>
              <a:defRPr sz="2000" kern="1200">
                <a:solidFill>
                  <a:schemeClr val="tx1">
                    <a:tint val="75000"/>
                  </a:schemeClr>
                </a:solidFill>
                <a:latin typeface="+mn-lt"/>
                <a:ea typeface="+mn-ea"/>
                <a:cs typeface="+mn-cs"/>
              </a:defRPr>
            </a:lvl2pPr>
            <a:lvl3pPr marL="914400" indent="0" algn="ctr" defTabSz="914400" rtl="0" eaLnBrk="1" latinLnBrk="0" hangingPunct="1">
              <a:spcBef>
                <a:spcPct val="20000"/>
              </a:spcBef>
              <a:buClr>
                <a:schemeClr val="accent3"/>
              </a:buClr>
              <a:buFont typeface="Arial" pitchFamily="34" charset="0"/>
              <a:buNone/>
              <a:defRPr sz="1800" kern="1200">
                <a:solidFill>
                  <a:schemeClr val="tx1">
                    <a:tint val="75000"/>
                  </a:schemeClr>
                </a:solidFill>
                <a:latin typeface="+mn-lt"/>
                <a:ea typeface="+mn-ea"/>
                <a:cs typeface="+mn-cs"/>
              </a:defRPr>
            </a:lvl3pPr>
            <a:lvl4pPr marL="1371600" indent="0" algn="ctr" defTabSz="914400" rtl="0" eaLnBrk="1" latinLnBrk="0" hangingPunct="1">
              <a:spcBef>
                <a:spcPct val="20000"/>
              </a:spcBef>
              <a:buClr>
                <a:schemeClr val="accent4"/>
              </a:buClr>
              <a:buFont typeface="Arial" pitchFamily="34" charset="0"/>
              <a:buNone/>
              <a:defRPr sz="1600" kern="1200">
                <a:solidFill>
                  <a:schemeClr val="tx1">
                    <a:tint val="75000"/>
                  </a:schemeClr>
                </a:solidFill>
                <a:latin typeface="+mn-lt"/>
                <a:ea typeface="+mn-ea"/>
                <a:cs typeface="+mn-cs"/>
              </a:defRPr>
            </a:lvl4pPr>
            <a:lvl5pPr marL="1828800" indent="0" algn="ctr" defTabSz="914400" rtl="0" eaLnBrk="1" latinLnBrk="0" hangingPunct="1">
              <a:spcBef>
                <a:spcPct val="20000"/>
              </a:spcBef>
              <a:buClr>
                <a:schemeClr val="accent5"/>
              </a:buClr>
              <a:buFont typeface="Arial" pitchFamily="34" charset="0"/>
              <a:buNone/>
              <a:defRPr sz="1400" kern="1200" baseline="0">
                <a:solidFill>
                  <a:schemeClr val="tx1">
                    <a:tint val="75000"/>
                  </a:schemeClr>
                </a:solidFill>
                <a:latin typeface="+mn-lt"/>
                <a:ea typeface="+mn-ea"/>
                <a:cs typeface="+mn-cs"/>
              </a:defRPr>
            </a:lvl5pPr>
            <a:lvl6pPr marL="2286000" indent="0" algn="ctr" defTabSz="914400" rtl="0" eaLnBrk="1" latinLnBrk="0" hangingPunct="1">
              <a:spcBef>
                <a:spcPct val="20000"/>
              </a:spcBef>
              <a:buClr>
                <a:schemeClr val="accent1"/>
              </a:buClr>
              <a:buFont typeface="Arial" pitchFamily="34" charset="0"/>
              <a:buNone/>
              <a:defRPr sz="1400" kern="1200" baseline="0">
                <a:solidFill>
                  <a:schemeClr val="tx1">
                    <a:tint val="75000"/>
                  </a:schemeClr>
                </a:solidFill>
                <a:latin typeface="+mn-lt"/>
                <a:ea typeface="+mn-ea"/>
                <a:cs typeface="+mn-cs"/>
              </a:defRPr>
            </a:lvl6pPr>
            <a:lvl7pPr marL="2743200" indent="0" algn="ctr" defTabSz="914400" rtl="0" eaLnBrk="1" latinLnBrk="0" hangingPunct="1">
              <a:spcBef>
                <a:spcPct val="20000"/>
              </a:spcBef>
              <a:buClr>
                <a:schemeClr val="accent2"/>
              </a:buClr>
              <a:buFont typeface="Arial" pitchFamily="34" charset="0"/>
              <a:buNone/>
              <a:defRPr sz="1400" kern="1200">
                <a:solidFill>
                  <a:schemeClr val="tx1">
                    <a:tint val="75000"/>
                  </a:schemeClr>
                </a:solidFill>
                <a:latin typeface="+mn-lt"/>
                <a:ea typeface="+mn-ea"/>
                <a:cs typeface="+mn-cs"/>
              </a:defRPr>
            </a:lvl7pPr>
            <a:lvl8pPr marL="3200400" indent="0" algn="ctr" defTabSz="914400" rtl="0" eaLnBrk="1" latinLnBrk="0" hangingPunct="1">
              <a:spcBef>
                <a:spcPct val="20000"/>
              </a:spcBef>
              <a:buClr>
                <a:schemeClr val="accent3"/>
              </a:buClr>
              <a:buFont typeface="Arial" pitchFamily="34" charset="0"/>
              <a:buNone/>
              <a:defRPr sz="1400" kern="1200">
                <a:solidFill>
                  <a:schemeClr val="tx1">
                    <a:tint val="75000"/>
                  </a:schemeClr>
                </a:solidFill>
                <a:latin typeface="+mn-lt"/>
                <a:ea typeface="+mn-ea"/>
                <a:cs typeface="+mn-cs"/>
              </a:defRPr>
            </a:lvl8pPr>
            <a:lvl9pPr marL="3657600" indent="0" algn="ctr" defTabSz="914400" rtl="0" eaLnBrk="1" latinLnBrk="0" hangingPunct="1">
              <a:spcBef>
                <a:spcPct val="20000"/>
              </a:spcBef>
              <a:buClr>
                <a:schemeClr val="accent4"/>
              </a:buClr>
              <a:buFont typeface="Arial" pitchFamily="34" charset="0"/>
              <a:buNone/>
              <a:defRPr sz="1400" kern="1200">
                <a:solidFill>
                  <a:schemeClr val="tx1">
                    <a:tint val="75000"/>
                  </a:schemeClr>
                </a:solidFill>
                <a:latin typeface="+mn-lt"/>
                <a:ea typeface="+mn-ea"/>
                <a:cs typeface="+mn-cs"/>
              </a:defRPr>
            </a:lvl9pPr>
          </a:lstStyle>
          <a:p>
            <a:pPr marL="0" marR="0" lvl="0" indent="0" algn="just" defTabSz="914400" rtl="0" eaLnBrk="1" fontAlgn="auto" latinLnBrk="0" hangingPunct="1">
              <a:lnSpc>
                <a:spcPct val="100000"/>
              </a:lnSpc>
              <a:spcBef>
                <a:spcPct val="20000"/>
              </a:spcBef>
              <a:spcAft>
                <a:spcPts val="0"/>
              </a:spcAft>
              <a:buClr>
                <a:srgbClr val="0071BC"/>
              </a:buClr>
              <a:buSzTx/>
              <a:buFont typeface="Arial" pitchFamily="34" charset="0"/>
              <a:buNone/>
              <a:tabLst/>
              <a:defRPr/>
            </a:pPr>
            <a:endParaRPr kumimoji="0" lang="es-MX" sz="2400" b="0" i="0" u="none" strike="noStrike" kern="1200" cap="none" spc="0" normalizeH="0" baseline="0" noProof="0" dirty="0">
              <a:ln>
                <a:noFill/>
              </a:ln>
              <a:solidFill>
                <a:srgbClr val="333333">
                  <a:lumMod val="75000"/>
                </a:srgbClr>
              </a:solidFill>
              <a:effectLst/>
              <a:uLnTx/>
              <a:uFillTx/>
              <a:latin typeface="SoberanaSans-Light"/>
              <a:ea typeface="ＭＳ Ｐゴシック" pitchFamily="34" charset="-128"/>
              <a:cs typeface="+mn-cs"/>
            </a:endParaRPr>
          </a:p>
        </p:txBody>
      </p:sp>
      <p:grpSp>
        <p:nvGrpSpPr>
          <p:cNvPr id="8" name="Grupo 11">
            <a:extLst>
              <a:ext uri="{FF2B5EF4-FFF2-40B4-BE49-F238E27FC236}">
                <a16:creationId xmlns:a16="http://schemas.microsoft.com/office/drawing/2014/main" id="{343216BB-4DBC-4256-8149-5BFC698D941B}"/>
              </a:ext>
            </a:extLst>
          </p:cNvPr>
          <p:cNvGrpSpPr/>
          <p:nvPr/>
        </p:nvGrpSpPr>
        <p:grpSpPr>
          <a:xfrm>
            <a:off x="0" y="6067389"/>
            <a:ext cx="12191998" cy="805249"/>
            <a:chOff x="1" y="6055702"/>
            <a:chExt cx="12191998" cy="805249"/>
          </a:xfrm>
          <a:solidFill>
            <a:schemeClr val="accent2">
              <a:lumMod val="75000"/>
            </a:schemeClr>
          </a:solidFill>
        </p:grpSpPr>
        <p:pic>
          <p:nvPicPr>
            <p:cNvPr id="10" name="Imagen 9">
              <a:extLst>
                <a:ext uri="{FF2B5EF4-FFF2-40B4-BE49-F238E27FC236}">
                  <a16:creationId xmlns:a16="http://schemas.microsoft.com/office/drawing/2014/main" id="{5A9567FF-7D7B-4390-A38E-8E6FF0C746D1}"/>
                </a:ext>
              </a:extLst>
            </p:cNvPr>
            <p:cNvPicPr/>
            <p:nvPr/>
          </p:nvPicPr>
          <p:blipFill rotWithShape="1">
            <a:blip r:embed="rId2">
              <a:extLst>
                <a:ext uri="{28A0092B-C50C-407E-A947-70E740481C1C}">
                  <a14:useLocalDpi xmlns:a14="http://schemas.microsoft.com/office/drawing/2010/main" val="0"/>
                </a:ext>
              </a:extLst>
            </a:blip>
            <a:srcRect r="83979"/>
            <a:stretch/>
          </p:blipFill>
          <p:spPr>
            <a:xfrm>
              <a:off x="1" y="6058880"/>
              <a:ext cx="1151126" cy="799120"/>
            </a:xfrm>
            <a:prstGeom prst="rect">
              <a:avLst/>
            </a:prstGeom>
            <a:grpFill/>
          </p:spPr>
        </p:pic>
        <p:pic>
          <p:nvPicPr>
            <p:cNvPr id="11" name="Imagen 10">
              <a:extLst>
                <a:ext uri="{FF2B5EF4-FFF2-40B4-BE49-F238E27FC236}">
                  <a16:creationId xmlns:a16="http://schemas.microsoft.com/office/drawing/2014/main" id="{1514634E-F920-421D-A68C-9E2B3E4AAE27}"/>
                </a:ext>
              </a:extLst>
            </p:cNvPr>
            <p:cNvPicPr/>
            <p:nvPr/>
          </p:nvPicPr>
          <p:blipFill rotWithShape="1">
            <a:blip r:embed="rId2">
              <a:extLst>
                <a:ext uri="{28A0092B-C50C-407E-A947-70E740481C1C}">
                  <a14:useLocalDpi xmlns:a14="http://schemas.microsoft.com/office/drawing/2010/main" val="0"/>
                </a:ext>
              </a:extLst>
            </a:blip>
            <a:srcRect l="15604" r="30912"/>
            <a:stretch/>
          </p:blipFill>
          <p:spPr>
            <a:xfrm>
              <a:off x="1151127" y="6055702"/>
              <a:ext cx="9339074" cy="799120"/>
            </a:xfrm>
            <a:prstGeom prst="rect">
              <a:avLst/>
            </a:prstGeom>
            <a:grpFill/>
          </p:spPr>
        </p:pic>
        <p:pic>
          <p:nvPicPr>
            <p:cNvPr id="13" name="Imagen 12">
              <a:extLst>
                <a:ext uri="{FF2B5EF4-FFF2-40B4-BE49-F238E27FC236}">
                  <a16:creationId xmlns:a16="http://schemas.microsoft.com/office/drawing/2014/main" id="{BDF38020-BB71-407F-9AD4-8CEA2BB02CCD}"/>
                </a:ext>
              </a:extLst>
            </p:cNvPr>
            <p:cNvPicPr/>
            <p:nvPr/>
          </p:nvPicPr>
          <p:blipFill rotWithShape="1">
            <a:blip r:embed="rId2">
              <a:extLst>
                <a:ext uri="{28A0092B-C50C-407E-A947-70E740481C1C}">
                  <a14:useLocalDpi xmlns:a14="http://schemas.microsoft.com/office/drawing/2010/main" val="0"/>
                </a:ext>
              </a:extLst>
            </a:blip>
            <a:srcRect l="68753"/>
            <a:stretch/>
          </p:blipFill>
          <p:spPr>
            <a:xfrm>
              <a:off x="10141109" y="6058880"/>
              <a:ext cx="2050890" cy="802071"/>
            </a:xfrm>
            <a:prstGeom prst="rect">
              <a:avLst/>
            </a:prstGeom>
            <a:grpFill/>
          </p:spPr>
        </p:pic>
      </p:grpSp>
      <p:sp>
        <p:nvSpPr>
          <p:cNvPr id="27" name="Título 2">
            <a:extLst>
              <a:ext uri="{FF2B5EF4-FFF2-40B4-BE49-F238E27FC236}">
                <a16:creationId xmlns:a16="http://schemas.microsoft.com/office/drawing/2014/main" id="{9B9B2A1F-F5BF-468B-8F1B-25314386BA3F}"/>
              </a:ext>
            </a:extLst>
          </p:cNvPr>
          <p:cNvSpPr txBox="1">
            <a:spLocks/>
          </p:cNvSpPr>
          <p:nvPr/>
        </p:nvSpPr>
        <p:spPr>
          <a:xfrm>
            <a:off x="4763824" y="273803"/>
            <a:ext cx="2113677" cy="825528"/>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s-MX" sz="24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SoberanaSans-Light"/>
              <a:ea typeface="+mj-ea"/>
              <a:cs typeface="+mj-cs"/>
            </a:endParaRPr>
          </a:p>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s-MX" sz="24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SoberanaSans-Light"/>
              <a:ea typeface="+mj-ea"/>
              <a:cs typeface="+mj-cs"/>
            </a:endParaRPr>
          </a:p>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s-MX" sz="24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SoberanaSans-Light"/>
              <a:ea typeface="+mj-ea"/>
              <a:cs typeface="+mj-cs"/>
            </a:endParaRPr>
          </a:p>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s-MX" sz="24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SoberanaSans-Light"/>
              <a:ea typeface="+mj-ea"/>
              <a:cs typeface="+mj-cs"/>
            </a:endParaRPr>
          </a:p>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s-MX" sz="24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SoberanaSans-Light"/>
              <a:ea typeface="+mj-ea"/>
              <a:cs typeface="+mj-cs"/>
            </a:endParaRPr>
          </a:p>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s-MX" sz="24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SoberanaSans-Light"/>
              <a:ea typeface="+mj-ea"/>
              <a:cs typeface="+mj-cs"/>
            </a:endParaRPr>
          </a:p>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s-MX" sz="24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SoberanaSans-Light"/>
              <a:ea typeface="+mj-ea"/>
              <a:cs typeface="+mj-cs"/>
            </a:endParaRPr>
          </a:p>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s-MX" sz="24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SoberanaSans-Light"/>
              <a:ea typeface="+mj-ea"/>
              <a:cs typeface="+mj-cs"/>
            </a:endParaRPr>
          </a:p>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s-MX" sz="24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SoberanaSans-Light"/>
              <a:ea typeface="+mj-ea"/>
              <a:cs typeface="+mj-cs"/>
            </a:endParaRPr>
          </a:p>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s-MX" sz="24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SoberanaSans-Light"/>
              <a:ea typeface="+mj-ea"/>
              <a:cs typeface="+mj-cs"/>
            </a:endParaRPr>
          </a:p>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s-MX" sz="24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SoberanaSans-Light"/>
              <a:ea typeface="+mj-ea"/>
              <a:cs typeface="+mj-cs"/>
            </a:endParaRPr>
          </a:p>
          <a:p>
            <a:pPr marL="0" marR="0" lvl="0" indent="0" algn="ctr" defTabSz="914400" rtl="0" eaLnBrk="1" fontAlgn="auto" latinLnBrk="0" hangingPunct="1">
              <a:lnSpc>
                <a:spcPct val="90000"/>
              </a:lnSpc>
              <a:spcBef>
                <a:spcPct val="0"/>
              </a:spcBef>
              <a:spcAft>
                <a:spcPts val="0"/>
              </a:spcAft>
              <a:buClrTx/>
              <a:buSzTx/>
              <a:buFontTx/>
              <a:buNone/>
              <a:tabLst/>
              <a:defRPr/>
            </a:pPr>
            <a:r>
              <a:rPr kumimoji="0" lang="es-MX" sz="24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SoberanaSans-Light"/>
                <a:ea typeface="+mj-ea"/>
                <a:cs typeface="+mj-cs"/>
              </a:rPr>
              <a:t>CONTACTO</a:t>
            </a:r>
          </a:p>
          <a:p>
            <a:pPr marL="0" marR="0" lvl="0" indent="0" algn="just" defTabSz="914400" rtl="0" eaLnBrk="1" fontAlgn="auto" latinLnBrk="0" hangingPunct="1">
              <a:lnSpc>
                <a:spcPct val="90000"/>
              </a:lnSpc>
              <a:spcBef>
                <a:spcPct val="0"/>
              </a:spcBef>
              <a:spcAft>
                <a:spcPts val="0"/>
              </a:spcAft>
              <a:buClrTx/>
              <a:buSzTx/>
              <a:buFontTx/>
              <a:buNone/>
              <a:tabLst/>
              <a:defRPr/>
            </a:pPr>
            <a:endParaRPr kumimoji="0" lang="es-MX" sz="2400" b="0"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SoberanaSans-Light"/>
              <a:ea typeface="+mj-ea"/>
              <a:cs typeface="+mj-cs"/>
            </a:endParaRPr>
          </a:p>
        </p:txBody>
      </p:sp>
      <p:pic>
        <p:nvPicPr>
          <p:cNvPr id="2" name="Imagen 1">
            <a:extLst>
              <a:ext uri="{FF2B5EF4-FFF2-40B4-BE49-F238E27FC236}">
                <a16:creationId xmlns:a16="http://schemas.microsoft.com/office/drawing/2014/main" id="{0B43012A-CC19-490D-9EBC-02AE646B498B}"/>
              </a:ext>
            </a:extLst>
          </p:cNvPr>
          <p:cNvPicPr>
            <a:picLocks noChangeAspect="1"/>
          </p:cNvPicPr>
          <p:nvPr/>
        </p:nvPicPr>
        <p:blipFill>
          <a:blip r:embed="rId3"/>
          <a:stretch>
            <a:fillRect/>
          </a:stretch>
        </p:blipFill>
        <p:spPr>
          <a:xfrm>
            <a:off x="4324016" y="686567"/>
            <a:ext cx="2993292" cy="899956"/>
          </a:xfrm>
          <a:prstGeom prst="rect">
            <a:avLst/>
          </a:prstGeom>
        </p:spPr>
      </p:pic>
      <p:pic>
        <p:nvPicPr>
          <p:cNvPr id="30" name="Imagen 29" descr="Inline image 1">
            <a:extLst>
              <a:ext uri="{FF2B5EF4-FFF2-40B4-BE49-F238E27FC236}">
                <a16:creationId xmlns:a16="http://schemas.microsoft.com/office/drawing/2014/main" id="{702E629C-98EB-48D3-9414-02A0DCFA35F6}"/>
              </a:ext>
            </a:extLst>
          </p:cNvPr>
          <p:cNvPicPr/>
          <p:nvPr/>
        </p:nvPicPr>
        <p:blipFill>
          <a:blip r:embed="rId4" r:link="rId5" cstate="print">
            <a:extLst>
              <a:ext uri="{28A0092B-C50C-407E-A947-70E740481C1C}">
                <a14:useLocalDpi xmlns:a14="http://schemas.microsoft.com/office/drawing/2010/main" val="0"/>
              </a:ext>
            </a:extLst>
          </a:blip>
          <a:srcRect/>
          <a:stretch>
            <a:fillRect/>
          </a:stretch>
        </p:blipFill>
        <p:spPr bwMode="auto">
          <a:xfrm>
            <a:off x="4542845" y="1532684"/>
            <a:ext cx="2555631" cy="1074616"/>
          </a:xfrm>
          <a:prstGeom prst="rect">
            <a:avLst/>
          </a:prstGeom>
          <a:noFill/>
          <a:ln>
            <a:noFill/>
          </a:ln>
        </p:spPr>
      </p:pic>
      <p:graphicFrame>
        <p:nvGraphicFramePr>
          <p:cNvPr id="3" name="Tabla 2">
            <a:extLst>
              <a:ext uri="{FF2B5EF4-FFF2-40B4-BE49-F238E27FC236}">
                <a16:creationId xmlns:a16="http://schemas.microsoft.com/office/drawing/2014/main" id="{E20EBAF5-781A-4182-9194-8B3E1F3AD109}"/>
              </a:ext>
            </a:extLst>
          </p:cNvPr>
          <p:cNvGraphicFramePr>
            <a:graphicFrameLocks noGrp="1"/>
          </p:cNvGraphicFramePr>
          <p:nvPr>
            <p:extLst>
              <p:ext uri="{D42A27DB-BD31-4B8C-83A1-F6EECF244321}">
                <p14:modId xmlns:p14="http://schemas.microsoft.com/office/powerpoint/2010/main" val="607457563"/>
              </p:ext>
            </p:extLst>
          </p:nvPr>
        </p:nvGraphicFramePr>
        <p:xfrm>
          <a:off x="3708552" y="2768697"/>
          <a:ext cx="4224216" cy="1143550"/>
        </p:xfrm>
        <a:graphic>
          <a:graphicData uri="http://schemas.openxmlformats.org/drawingml/2006/table">
            <a:tbl>
              <a:tblPr firstRow="1" firstCol="1" bandRow="1">
                <a:tableStyleId>{5C22544A-7EE6-4342-B048-85BDC9FD1C3A}</a:tableStyleId>
              </a:tblPr>
              <a:tblGrid>
                <a:gridCol w="4224216">
                  <a:extLst>
                    <a:ext uri="{9D8B030D-6E8A-4147-A177-3AD203B41FA5}">
                      <a16:colId xmlns:a16="http://schemas.microsoft.com/office/drawing/2014/main" val="3204690127"/>
                    </a:ext>
                  </a:extLst>
                </a:gridCol>
              </a:tblGrid>
              <a:tr h="1143550">
                <a:tc>
                  <a:txBody>
                    <a:bodyPr/>
                    <a:lstStyle/>
                    <a:p>
                      <a:pPr algn="ctr">
                        <a:lnSpc>
                          <a:spcPct val="115000"/>
                        </a:lnSpc>
                        <a:spcAft>
                          <a:spcPts val="0"/>
                        </a:spcAft>
                      </a:pPr>
                      <a:r>
                        <a:rPr lang="es-MX" sz="1400" dirty="0">
                          <a:solidFill>
                            <a:schemeClr val="tx1"/>
                          </a:solidFill>
                          <a:effectLst/>
                          <a:latin typeface="+mj-lt"/>
                        </a:rPr>
                        <a:t>Blvd. Adolfo Ruiz Cortines 4302, Torre II, Oficina 209, Col. Jardines del Pedregal de San Ángel, C.P. 04500, Alcaldía Coyoacán, Ciudad de México. </a:t>
                      </a:r>
                    </a:p>
                    <a:p>
                      <a:pPr algn="just">
                        <a:lnSpc>
                          <a:spcPct val="115000"/>
                        </a:lnSpc>
                        <a:spcAft>
                          <a:spcPts val="0"/>
                        </a:spcAft>
                      </a:pPr>
                      <a:r>
                        <a:rPr lang="es-MX" sz="1400" u="none" strike="noStrike" dirty="0">
                          <a:solidFill>
                            <a:schemeClr val="tx1"/>
                          </a:solidFill>
                          <a:effectLst/>
                          <a:latin typeface="+mj-lt"/>
                        </a:rPr>
                        <a:t> </a:t>
                      </a:r>
                      <a:endParaRPr lang="es-MX" sz="1400" dirty="0">
                        <a:solidFill>
                          <a:schemeClr val="tx1"/>
                        </a:solidFill>
                        <a:effectLst/>
                        <a:latin typeface="+mj-lt"/>
                      </a:endParaRPr>
                    </a:p>
                  </a:txBody>
                  <a:tcPr marL="68580" marR="68580" marT="0" marB="0">
                    <a:noFill/>
                  </a:tcPr>
                </a:tc>
                <a:extLst>
                  <a:ext uri="{0D108BD9-81ED-4DB2-BD59-A6C34878D82A}">
                    <a16:rowId xmlns:a16="http://schemas.microsoft.com/office/drawing/2014/main" val="3143239883"/>
                  </a:ext>
                </a:extLst>
              </a:tr>
            </a:tbl>
          </a:graphicData>
        </a:graphic>
      </p:graphicFrame>
      <p:graphicFrame>
        <p:nvGraphicFramePr>
          <p:cNvPr id="32" name="Tabla 31">
            <a:extLst>
              <a:ext uri="{FF2B5EF4-FFF2-40B4-BE49-F238E27FC236}">
                <a16:creationId xmlns:a16="http://schemas.microsoft.com/office/drawing/2014/main" id="{635F9249-A050-4344-9CF4-77D037BFE1BB}"/>
              </a:ext>
            </a:extLst>
          </p:cNvPr>
          <p:cNvGraphicFramePr>
            <a:graphicFrameLocks noGrp="1"/>
          </p:cNvGraphicFramePr>
          <p:nvPr>
            <p:extLst>
              <p:ext uri="{D42A27DB-BD31-4B8C-83A1-F6EECF244321}">
                <p14:modId xmlns:p14="http://schemas.microsoft.com/office/powerpoint/2010/main" val="2878692819"/>
              </p:ext>
            </p:extLst>
          </p:nvPr>
        </p:nvGraphicFramePr>
        <p:xfrm>
          <a:off x="3881888" y="3614128"/>
          <a:ext cx="4050880" cy="2551176"/>
        </p:xfrm>
        <a:graphic>
          <a:graphicData uri="http://schemas.openxmlformats.org/drawingml/2006/table">
            <a:tbl>
              <a:tblPr firstRow="1" firstCol="1" bandRow="1">
                <a:tableStyleId>{5C22544A-7EE6-4342-B048-85BDC9FD1C3A}</a:tableStyleId>
              </a:tblPr>
              <a:tblGrid>
                <a:gridCol w="4050880">
                  <a:extLst>
                    <a:ext uri="{9D8B030D-6E8A-4147-A177-3AD203B41FA5}">
                      <a16:colId xmlns:a16="http://schemas.microsoft.com/office/drawing/2014/main" val="3204690127"/>
                    </a:ext>
                  </a:extLst>
                </a:gridCol>
              </a:tblGrid>
              <a:tr h="1922055">
                <a:tc>
                  <a:txBody>
                    <a:bodyPr/>
                    <a:lstStyle/>
                    <a:p>
                      <a:pPr algn="ctr">
                        <a:lnSpc>
                          <a:spcPct val="115000"/>
                        </a:lnSpc>
                        <a:spcAft>
                          <a:spcPts val="0"/>
                        </a:spcAft>
                      </a:pPr>
                      <a:r>
                        <a:rPr lang="es-MX" sz="1800" b="1" u="sng" kern="1200" dirty="0">
                          <a:solidFill>
                            <a:schemeClr val="bg2">
                              <a:lumMod val="10000"/>
                            </a:schemeClr>
                          </a:solidFill>
                          <a:effectLst/>
                          <a:latin typeface="+mj-lt"/>
                          <a:ea typeface="+mn-ea"/>
                          <a:cs typeface="+mn-cs"/>
                        </a:rPr>
                        <a:t>55-87-18-92-32 y 55-87-18-92-33</a:t>
                      </a:r>
                      <a:endParaRPr lang="es-MX" sz="1800" b="1" u="sng" dirty="0">
                        <a:solidFill>
                          <a:schemeClr val="bg2">
                            <a:lumMod val="10000"/>
                          </a:schemeClr>
                        </a:solidFill>
                        <a:effectLst/>
                        <a:latin typeface="+mj-lt"/>
                      </a:endParaRPr>
                    </a:p>
                    <a:p>
                      <a:pPr algn="ctr">
                        <a:lnSpc>
                          <a:spcPct val="115000"/>
                        </a:lnSpc>
                        <a:spcAft>
                          <a:spcPts val="0"/>
                        </a:spcAft>
                      </a:pPr>
                      <a:endParaRPr lang="es-MX" sz="1800" b="1" dirty="0">
                        <a:solidFill>
                          <a:srgbClr val="002060"/>
                        </a:solidFill>
                        <a:effectLst/>
                        <a:latin typeface="+mj-lt"/>
                      </a:endParaRPr>
                    </a:p>
                    <a:p>
                      <a:pPr algn="ctr">
                        <a:spcAft>
                          <a:spcPts val="0"/>
                        </a:spcAft>
                        <a:tabLst>
                          <a:tab pos="2806065" algn="ctr"/>
                          <a:tab pos="5612130" algn="r"/>
                        </a:tabLst>
                      </a:pPr>
                      <a:r>
                        <a:rPr lang="es-MX" sz="1800" dirty="0">
                          <a:solidFill>
                            <a:schemeClr val="bg2">
                              <a:lumMod val="10000"/>
                            </a:schemeClr>
                          </a:solidFill>
                          <a:effectLst/>
                          <a:latin typeface="+mj-lt"/>
                        </a:rPr>
                        <a:t> </a:t>
                      </a:r>
                      <a:r>
                        <a:rPr lang="es-MX" sz="1800" u="sng" dirty="0">
                          <a:solidFill>
                            <a:srgbClr val="002060"/>
                          </a:solidFill>
                          <a:effectLst/>
                          <a:latin typeface="+mj-lt"/>
                        </a:rPr>
                        <a:t>www.gmbabogados.com.mx</a:t>
                      </a:r>
                    </a:p>
                    <a:p>
                      <a:pPr algn="ctr">
                        <a:spcAft>
                          <a:spcPts val="0"/>
                        </a:spcAft>
                        <a:tabLst>
                          <a:tab pos="2806065" algn="ctr"/>
                          <a:tab pos="5612130" algn="r"/>
                        </a:tabLst>
                      </a:pPr>
                      <a:endParaRPr lang="es-MX" sz="1800" u="sng" dirty="0">
                        <a:solidFill>
                          <a:srgbClr val="002060"/>
                        </a:solidFill>
                        <a:effectLst/>
                        <a:latin typeface="+mj-lt"/>
                      </a:endParaRPr>
                    </a:p>
                    <a:p>
                      <a:pPr algn="ctr">
                        <a:spcAft>
                          <a:spcPts val="0"/>
                        </a:spcAft>
                        <a:tabLst>
                          <a:tab pos="2806065" algn="ctr"/>
                          <a:tab pos="5612130" algn="r"/>
                        </a:tabLst>
                      </a:pPr>
                      <a:r>
                        <a:rPr lang="es-MX" sz="1800" u="sng" dirty="0">
                          <a:solidFill>
                            <a:srgbClr val="002060"/>
                          </a:solidFill>
                          <a:effectLst/>
                          <a:latin typeface="+mj-lt"/>
                          <a:hlinkClick r:id="rId6">
                            <a:extLst>
                              <a:ext uri="{A12FA001-AC4F-418D-AE19-62706E023703}">
                                <ahyp:hlinkClr xmlns:ahyp="http://schemas.microsoft.com/office/drawing/2018/hyperlinkcolor" val="tx"/>
                              </a:ext>
                            </a:extLst>
                          </a:hlinkClick>
                        </a:rPr>
                        <a:t>sergio.herrera@gmbabogados.com.mx</a:t>
                      </a:r>
                      <a:endParaRPr lang="es-MX" sz="1800" u="sng" dirty="0">
                        <a:solidFill>
                          <a:srgbClr val="002060"/>
                        </a:solidFill>
                        <a:effectLst/>
                        <a:latin typeface="+mj-lt"/>
                      </a:endParaRPr>
                    </a:p>
                    <a:p>
                      <a:pPr algn="ctr">
                        <a:spcAft>
                          <a:spcPts val="0"/>
                        </a:spcAft>
                        <a:tabLst>
                          <a:tab pos="2806065" algn="ctr"/>
                          <a:tab pos="5612130" algn="r"/>
                        </a:tabLst>
                      </a:pPr>
                      <a:r>
                        <a:rPr lang="es-MX" sz="1800" u="sng" dirty="0">
                          <a:solidFill>
                            <a:srgbClr val="002060"/>
                          </a:solidFill>
                          <a:effectLst/>
                          <a:latin typeface="+mj-lt"/>
                          <a:hlinkClick r:id="rId7"/>
                        </a:rPr>
                        <a:t>javier.govea@gmbabogados.com.mx</a:t>
                      </a:r>
                      <a:endParaRPr lang="es-MX" sz="1800" u="sng" dirty="0">
                        <a:solidFill>
                          <a:srgbClr val="002060"/>
                        </a:solidFill>
                        <a:effectLst/>
                        <a:latin typeface="+mj-lt"/>
                      </a:endParaRPr>
                    </a:p>
                    <a:p>
                      <a:pPr algn="ctr">
                        <a:spcAft>
                          <a:spcPts val="0"/>
                        </a:spcAft>
                        <a:tabLst>
                          <a:tab pos="2806065" algn="ctr"/>
                          <a:tab pos="5612130" algn="r"/>
                        </a:tabLst>
                      </a:pPr>
                      <a:r>
                        <a:rPr lang="es-MX" sz="1800" u="sng" dirty="0">
                          <a:solidFill>
                            <a:srgbClr val="002060"/>
                          </a:solidFill>
                          <a:effectLst/>
                          <a:latin typeface="+mj-lt"/>
                        </a:rPr>
                        <a:t>fabiola.tomasini@gmbabogados.com.mx</a:t>
                      </a:r>
                    </a:p>
                    <a:p>
                      <a:pPr algn="ctr">
                        <a:spcAft>
                          <a:spcPts val="0"/>
                        </a:spcAft>
                        <a:tabLst>
                          <a:tab pos="2806065" algn="ctr"/>
                          <a:tab pos="5612130" algn="r"/>
                        </a:tabLst>
                      </a:pPr>
                      <a:endParaRPr lang="es-MX" sz="1800" u="sng" dirty="0">
                        <a:solidFill>
                          <a:srgbClr val="002060"/>
                        </a:solidFill>
                        <a:effectLst/>
                        <a:latin typeface="+mj-lt"/>
                      </a:endParaRPr>
                    </a:p>
                    <a:p>
                      <a:pPr>
                        <a:spcAft>
                          <a:spcPts val="0"/>
                        </a:spcAft>
                        <a:tabLst>
                          <a:tab pos="2806065" algn="ctr"/>
                          <a:tab pos="5612130" algn="r"/>
                        </a:tabLst>
                      </a:pPr>
                      <a:endParaRPr lang="es-MX" sz="1800" u="sng" dirty="0">
                        <a:solidFill>
                          <a:srgbClr val="002060"/>
                        </a:solidFill>
                        <a:effectLst/>
                        <a:latin typeface="+mj-lt"/>
                      </a:endParaRPr>
                    </a:p>
                  </a:txBody>
                  <a:tcPr marL="68580" marR="68580" marT="0" marB="0">
                    <a:noFill/>
                  </a:tcPr>
                </a:tc>
                <a:extLst>
                  <a:ext uri="{0D108BD9-81ED-4DB2-BD59-A6C34878D82A}">
                    <a16:rowId xmlns:a16="http://schemas.microsoft.com/office/drawing/2014/main" val="3143239883"/>
                  </a:ext>
                </a:extLst>
              </a:tr>
            </a:tbl>
          </a:graphicData>
        </a:graphic>
      </p:graphicFrame>
    </p:spTree>
    <p:extLst>
      <p:ext uri="{BB962C8B-B14F-4D97-AF65-F5344CB8AC3E}">
        <p14:creationId xmlns:p14="http://schemas.microsoft.com/office/powerpoint/2010/main" val="83439545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theme/theme1.xml><?xml version="1.0" encoding="utf-8"?>
<a:theme xmlns:a="http://schemas.openxmlformats.org/drawingml/2006/main" name="1_Tema de Office">
  <a:themeElements>
    <a:clrScheme name="Verde azulado">
      <a:dk1>
        <a:sysClr val="windowText" lastClr="000000"/>
      </a:dk1>
      <a:lt1>
        <a:sysClr val="window" lastClr="FFFFFF"/>
      </a:lt1>
      <a:dk2>
        <a:srgbClr val="373545"/>
      </a:dk2>
      <a:lt2>
        <a:srgbClr val="CEDBE6"/>
      </a:lt2>
      <a:accent1>
        <a:srgbClr val="3494BA"/>
      </a:accent1>
      <a:accent2>
        <a:srgbClr val="58B6C0"/>
      </a:accent2>
      <a:accent3>
        <a:srgbClr val="75BDA7"/>
      </a:accent3>
      <a:accent4>
        <a:srgbClr val="7A8C8E"/>
      </a:accent4>
      <a:accent5>
        <a:srgbClr val="84ACB6"/>
      </a:accent5>
      <a:accent6>
        <a:srgbClr val="2683C6"/>
      </a:accent6>
      <a:hlink>
        <a:srgbClr val="6B9F25"/>
      </a:hlink>
      <a:folHlink>
        <a:srgbClr val="9F6715"/>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SEMARNAT ASEA">
  <a:themeElements>
    <a:clrScheme name="ASEA">
      <a:dk1>
        <a:srgbClr val="666666"/>
      </a:dk1>
      <a:lt1>
        <a:sysClr val="window" lastClr="FFFFFF"/>
      </a:lt1>
      <a:dk2>
        <a:srgbClr val="333333"/>
      </a:dk2>
      <a:lt2>
        <a:srgbClr val="FFFFFF"/>
      </a:lt2>
      <a:accent1>
        <a:srgbClr val="0071BC"/>
      </a:accent1>
      <a:accent2>
        <a:srgbClr val="003366"/>
      </a:accent2>
      <a:accent3>
        <a:srgbClr val="006837"/>
      </a:accent3>
      <a:accent4>
        <a:srgbClr val="009245"/>
      </a:accent4>
      <a:accent5>
        <a:srgbClr val="39B54A"/>
      </a:accent5>
      <a:accent6>
        <a:srgbClr val="8CC63F"/>
      </a:accent6>
      <a:hlink>
        <a:srgbClr val="0071BC"/>
      </a:hlink>
      <a:folHlink>
        <a:srgbClr val="8CC63F"/>
      </a:folHlink>
    </a:clrScheme>
    <a:fontScheme name="NewsPrint">
      <a:majorFont>
        <a:latin typeface="SoberanaSans-Light"/>
        <a:ea typeface=""/>
        <a:cs typeface=""/>
        <a:font script="Jpan" typeface="HGP創英角ｺﾞｼｯｸUB"/>
        <a:font script="Hang" typeface="HY견고딕"/>
        <a:font script="Hans" typeface="微软雅黑"/>
        <a:font script="Hant" typeface="微軟正黑體"/>
        <a:font script="Arab" typeface="Tahoma"/>
        <a:font script="Hebr" typeface="To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SoberanaSans-Light"/>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70BB"/>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2366</TotalTime>
  <Words>1241</Words>
  <Application>Microsoft Office PowerPoint</Application>
  <PresentationFormat>Panorámica</PresentationFormat>
  <Paragraphs>178</Paragraphs>
  <Slides>14</Slides>
  <Notes>1</Notes>
  <HiddenSlides>0</HiddenSlides>
  <MMClips>0</MMClips>
  <ScaleCrop>false</ScaleCrop>
  <HeadingPairs>
    <vt:vector size="6" baseType="variant">
      <vt:variant>
        <vt:lpstr>Fuentes usadas</vt:lpstr>
      </vt:variant>
      <vt:variant>
        <vt:i4>7</vt:i4>
      </vt:variant>
      <vt:variant>
        <vt:lpstr>Tema</vt:lpstr>
      </vt:variant>
      <vt:variant>
        <vt:i4>3</vt:i4>
      </vt:variant>
      <vt:variant>
        <vt:lpstr>Títulos de diapositiva</vt:lpstr>
      </vt:variant>
      <vt:variant>
        <vt:i4>14</vt:i4>
      </vt:variant>
    </vt:vector>
  </HeadingPairs>
  <TitlesOfParts>
    <vt:vector size="24" baseType="lpstr">
      <vt:lpstr>Arial</vt:lpstr>
      <vt:lpstr>Calibri</vt:lpstr>
      <vt:lpstr>Freestyle Script</vt:lpstr>
      <vt:lpstr>Gill Sans MT</vt:lpstr>
      <vt:lpstr>Soberana Sans Light</vt:lpstr>
      <vt:lpstr>SoberanaSans-Light</vt:lpstr>
      <vt:lpstr>Trebuchet MS</vt:lpstr>
      <vt:lpstr>1_Tema de Office</vt:lpstr>
      <vt:lpstr>SEMARNAT ASEA</vt:lpstr>
      <vt:lpstr>Office Theme</vt:lpstr>
      <vt:lpstr>Presentación de PowerPoint</vt:lpstr>
      <vt:lpstr>Autorizaciones de Impacto Ambiental emitidas previo a la existencia de ASEA</vt:lpstr>
      <vt:lpstr>Primera Sala Especializada en Materia Ambiental y de Regulación del Tribunal Federal de Justicia Administrativa </vt:lpstr>
      <vt:lpstr>Validez y vigencia de los Resolutivos de Impacto Ambiental  sin vigencia definida</vt:lpstr>
      <vt:lpstr>Validez y vigencia de los Resolutivos de Impacto Ambiental sin vigencia definida</vt:lpstr>
      <vt:lpstr>Consideraciones de la Sala </vt:lpstr>
      <vt:lpstr>Efectos ante ASEA</vt:lpstr>
      <vt:lpstr>Aplicación del Noveno Transitorio señalado por la Sala, en las Resoluciones ASEA</vt:lpstr>
      <vt:lpstr>Juicio de Amparo</vt:lpstr>
      <vt:lpstr>Juicio de Amparo</vt:lpstr>
      <vt:lpstr>Conclusiones</vt:lpstr>
      <vt:lpstr>Gracias</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Fabiola Tomasini Montenegro</dc:creator>
  <cp:lastModifiedBy>javier govea</cp:lastModifiedBy>
  <cp:revision>46</cp:revision>
  <dcterms:created xsi:type="dcterms:W3CDTF">2020-12-11T20:32:22Z</dcterms:created>
  <dcterms:modified xsi:type="dcterms:W3CDTF">2025-10-07T21:51:38Z</dcterms:modified>
</cp:coreProperties>
</file>